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wav" ContentType="audio/wav"/>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33"/>
  </p:notesMasterIdLst>
  <p:sldIdLst>
    <p:sldId id="256" r:id="rId2"/>
    <p:sldId id="282" r:id="rId3"/>
    <p:sldId id="600" r:id="rId4"/>
    <p:sldId id="666" r:id="rId5"/>
    <p:sldId id="669" r:id="rId6"/>
    <p:sldId id="656" r:id="rId7"/>
    <p:sldId id="657" r:id="rId8"/>
    <p:sldId id="659" r:id="rId9"/>
    <p:sldId id="658" r:id="rId10"/>
    <p:sldId id="641" r:id="rId11"/>
    <p:sldId id="644" r:id="rId12"/>
    <p:sldId id="660" r:id="rId13"/>
    <p:sldId id="661" r:id="rId14"/>
    <p:sldId id="662" r:id="rId15"/>
    <p:sldId id="663" r:id="rId16"/>
    <p:sldId id="664" r:id="rId17"/>
    <p:sldId id="665" r:id="rId18"/>
    <p:sldId id="675" r:id="rId19"/>
    <p:sldId id="676" r:id="rId20"/>
    <p:sldId id="667" r:id="rId21"/>
    <p:sldId id="674" r:id="rId22"/>
    <p:sldId id="677" r:id="rId23"/>
    <p:sldId id="671" r:id="rId24"/>
    <p:sldId id="678" r:id="rId25"/>
    <p:sldId id="672" r:id="rId26"/>
    <p:sldId id="673" r:id="rId27"/>
    <p:sldId id="602" r:id="rId28"/>
    <p:sldId id="273" r:id="rId29"/>
    <p:sldId id="274" r:id="rId30"/>
    <p:sldId id="275" r:id="rId31"/>
    <p:sldId id="276"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22C3F8C-7C3C-471F-8BFC-C71D47FE74E3}">
          <p14:sldIdLst>
            <p14:sldId id="256"/>
            <p14:sldId id="282"/>
            <p14:sldId id="600"/>
            <p14:sldId id="666"/>
            <p14:sldId id="669"/>
            <p14:sldId id="656"/>
            <p14:sldId id="657"/>
            <p14:sldId id="659"/>
            <p14:sldId id="658"/>
            <p14:sldId id="641"/>
            <p14:sldId id="644"/>
            <p14:sldId id="660"/>
            <p14:sldId id="661"/>
            <p14:sldId id="662"/>
            <p14:sldId id="663"/>
            <p14:sldId id="664"/>
            <p14:sldId id="665"/>
            <p14:sldId id="675"/>
            <p14:sldId id="676"/>
            <p14:sldId id="667"/>
            <p14:sldId id="674"/>
            <p14:sldId id="677"/>
            <p14:sldId id="671"/>
            <p14:sldId id="678"/>
            <p14:sldId id="672"/>
            <p14:sldId id="673"/>
            <p14:sldId id="602"/>
            <p14:sldId id="273"/>
            <p14:sldId id="274"/>
            <p14:sldId id="275"/>
            <p14:sldId id="276"/>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022F"/>
    <a:srgbClr val="160223"/>
    <a:srgbClr val="2C0346"/>
    <a:srgbClr val="3F003F"/>
    <a:srgbClr val="FFFF99"/>
    <a:srgbClr val="00003F"/>
    <a:srgbClr val="000066"/>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4736" autoAdjust="0"/>
    <p:restoredTop sz="96447" autoAdjust="0"/>
  </p:normalViewPr>
  <p:slideViewPr>
    <p:cSldViewPr snapToGrid="0">
      <p:cViewPr varScale="1">
        <p:scale>
          <a:sx n="109" d="100"/>
          <a:sy n="109" d="100"/>
        </p:scale>
        <p:origin x="-906" y="-78"/>
      </p:cViewPr>
      <p:guideLst>
        <p:guide orient="horz" pos="2160"/>
        <p:guide pos="2880"/>
      </p:guideLst>
    </p:cSldViewPr>
  </p:slideViewPr>
  <p:notesTextViewPr>
    <p:cViewPr>
      <p:scale>
        <a:sx n="1" d="1"/>
        <a:sy n="1" d="1"/>
      </p:scale>
      <p:origin x="0" y="0"/>
    </p:cViewPr>
  </p:notesTextViewPr>
  <p:sorterViewPr>
    <p:cViewPr>
      <p:scale>
        <a:sx n="100" d="100"/>
        <a:sy n="100" d="100"/>
      </p:scale>
      <p:origin x="0" y="3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11.wmf"/><Relationship Id="rId1" Type="http://schemas.openxmlformats.org/officeDocument/2006/relationships/image" Target="../media/image10.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image" Target="../media/image15.wmf"/><Relationship Id="rId1" Type="http://schemas.openxmlformats.org/officeDocument/2006/relationships/image" Target="../media/image14.wmf"/><Relationship Id="rId4" Type="http://schemas.openxmlformats.org/officeDocument/2006/relationships/image" Target="../media/image17.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19.wmf"/><Relationship Id="rId1" Type="http://schemas.openxmlformats.org/officeDocument/2006/relationships/image" Target="../media/image18.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0.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image" Target="../media/image22.wmf"/><Relationship Id="rId1" Type="http://schemas.openxmlformats.org/officeDocument/2006/relationships/image" Target="../media/image21.wmf"/><Relationship Id="rId4" Type="http://schemas.openxmlformats.org/officeDocument/2006/relationships/image" Target="../media/image24.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27.wmf"/><Relationship Id="rId2" Type="http://schemas.openxmlformats.org/officeDocument/2006/relationships/image" Target="../media/image26.wmf"/><Relationship Id="rId1" Type="http://schemas.openxmlformats.org/officeDocument/2006/relationships/image" Target="../media/image25.wmf"/><Relationship Id="rId4" Type="http://schemas.openxmlformats.org/officeDocument/2006/relationships/image" Target="../media/image28.w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31.wmf"/><Relationship Id="rId2" Type="http://schemas.openxmlformats.org/officeDocument/2006/relationships/image" Target="../media/image30.wmf"/><Relationship Id="rId1" Type="http://schemas.openxmlformats.org/officeDocument/2006/relationships/image" Target="../media/image29.wmf"/></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34.wmf"/><Relationship Id="rId2" Type="http://schemas.openxmlformats.org/officeDocument/2006/relationships/image" Target="../media/image33.wmf"/><Relationship Id="rId1" Type="http://schemas.openxmlformats.org/officeDocument/2006/relationships/image" Target="../media/image32.wmf"/><Relationship Id="rId4" Type="http://schemas.openxmlformats.org/officeDocument/2006/relationships/image" Target="../media/image35.wmf"/></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38.wmf"/><Relationship Id="rId2" Type="http://schemas.openxmlformats.org/officeDocument/2006/relationships/image" Target="../media/image37.wmf"/><Relationship Id="rId1" Type="http://schemas.openxmlformats.org/officeDocument/2006/relationships/image" Target="../media/image36.wmf"/><Relationship Id="rId4" Type="http://schemas.openxmlformats.org/officeDocument/2006/relationships/image" Target="../media/image39.wmf"/></Relationships>
</file>

<file path=ppt/drawings/_rels/vmlDrawing12.vml.rels><?xml version="1.0" encoding="UTF-8" standalone="yes"?>
<Relationships xmlns="http://schemas.openxmlformats.org/package/2006/relationships"><Relationship Id="rId3" Type="http://schemas.openxmlformats.org/officeDocument/2006/relationships/image" Target="../media/image42.wmf"/><Relationship Id="rId2" Type="http://schemas.openxmlformats.org/officeDocument/2006/relationships/image" Target="../media/image41.wmf"/><Relationship Id="rId1" Type="http://schemas.openxmlformats.org/officeDocument/2006/relationships/image" Target="../media/image40.wmf"/><Relationship Id="rId4" Type="http://schemas.openxmlformats.org/officeDocument/2006/relationships/image" Target="../media/image43.wmf"/></Relationships>
</file>

<file path=ppt/drawings/_rels/vmlDrawing13.vml.rels><?xml version="1.0" encoding="UTF-8" standalone="yes"?>
<Relationships xmlns="http://schemas.openxmlformats.org/package/2006/relationships"><Relationship Id="rId3" Type="http://schemas.openxmlformats.org/officeDocument/2006/relationships/image" Target="../media/image46.wmf"/><Relationship Id="rId2" Type="http://schemas.openxmlformats.org/officeDocument/2006/relationships/image" Target="../media/image45.wmf"/><Relationship Id="rId1" Type="http://schemas.openxmlformats.org/officeDocument/2006/relationships/image" Target="../media/image44.wmf"/><Relationship Id="rId4" Type="http://schemas.openxmlformats.org/officeDocument/2006/relationships/image" Target="../media/image47.wmf"/></Relationships>
</file>

<file path=ppt/drawings/_rels/vmlDrawing14.vml.rels><?xml version="1.0" encoding="UTF-8" standalone="yes"?>
<Relationships xmlns="http://schemas.openxmlformats.org/package/2006/relationships"><Relationship Id="rId3" Type="http://schemas.openxmlformats.org/officeDocument/2006/relationships/image" Target="../media/image50.wmf"/><Relationship Id="rId2" Type="http://schemas.openxmlformats.org/officeDocument/2006/relationships/image" Target="../media/image49.wmf"/><Relationship Id="rId1" Type="http://schemas.openxmlformats.org/officeDocument/2006/relationships/image" Target="../media/image48.wmf"/><Relationship Id="rId6" Type="http://schemas.openxmlformats.org/officeDocument/2006/relationships/image" Target="../media/image53.wmf"/><Relationship Id="rId5" Type="http://schemas.openxmlformats.org/officeDocument/2006/relationships/image" Target="../media/image52.wmf"/><Relationship Id="rId4" Type="http://schemas.openxmlformats.org/officeDocument/2006/relationships/image" Target="../media/image51.wmf"/></Relationships>
</file>

<file path=ppt/drawings/_rels/vmlDrawing15.vml.rels><?xml version="1.0" encoding="UTF-8" standalone="yes"?>
<Relationships xmlns="http://schemas.openxmlformats.org/package/2006/relationships"><Relationship Id="rId3" Type="http://schemas.openxmlformats.org/officeDocument/2006/relationships/image" Target="../media/image55.wmf"/><Relationship Id="rId2" Type="http://schemas.openxmlformats.org/officeDocument/2006/relationships/image" Target="../media/image54.wmf"/><Relationship Id="rId1" Type="http://schemas.openxmlformats.org/officeDocument/2006/relationships/image" Target="../media/image25.wmf"/><Relationship Id="rId5" Type="http://schemas.openxmlformats.org/officeDocument/2006/relationships/image" Target="../media/image57.wmf"/><Relationship Id="rId4" Type="http://schemas.openxmlformats.org/officeDocument/2006/relationships/image" Target="../media/image56.wmf"/></Relationships>
</file>

<file path=ppt/drawings/_rels/vmlDrawing16.vml.rels><?xml version="1.0" encoding="UTF-8" standalone="yes"?>
<Relationships xmlns="http://schemas.openxmlformats.org/package/2006/relationships"><Relationship Id="rId8" Type="http://schemas.openxmlformats.org/officeDocument/2006/relationships/image" Target="../media/image65.wmf"/><Relationship Id="rId3" Type="http://schemas.openxmlformats.org/officeDocument/2006/relationships/image" Target="../media/image60.wmf"/><Relationship Id="rId7" Type="http://schemas.openxmlformats.org/officeDocument/2006/relationships/image" Target="../media/image64.wmf"/><Relationship Id="rId2" Type="http://schemas.openxmlformats.org/officeDocument/2006/relationships/image" Target="../media/image59.wmf"/><Relationship Id="rId1" Type="http://schemas.openxmlformats.org/officeDocument/2006/relationships/image" Target="../media/image58.wmf"/><Relationship Id="rId6" Type="http://schemas.openxmlformats.org/officeDocument/2006/relationships/image" Target="../media/image63.wmf"/><Relationship Id="rId5" Type="http://schemas.openxmlformats.org/officeDocument/2006/relationships/image" Target="../media/image62.wmf"/><Relationship Id="rId4" Type="http://schemas.openxmlformats.org/officeDocument/2006/relationships/image" Target="../media/image61.wmf"/></Relationships>
</file>

<file path=ppt/drawings/_rels/vmlDrawing17.vml.rels><?xml version="1.0" encoding="UTF-8" standalone="yes"?>
<Relationships xmlns="http://schemas.openxmlformats.org/package/2006/relationships"><Relationship Id="rId8" Type="http://schemas.openxmlformats.org/officeDocument/2006/relationships/image" Target="../media/image73.wmf"/><Relationship Id="rId3" Type="http://schemas.openxmlformats.org/officeDocument/2006/relationships/image" Target="../media/image68.wmf"/><Relationship Id="rId7" Type="http://schemas.openxmlformats.org/officeDocument/2006/relationships/image" Target="../media/image72.wmf"/><Relationship Id="rId2" Type="http://schemas.openxmlformats.org/officeDocument/2006/relationships/image" Target="../media/image67.wmf"/><Relationship Id="rId1" Type="http://schemas.openxmlformats.org/officeDocument/2006/relationships/image" Target="../media/image66.wmf"/><Relationship Id="rId6" Type="http://schemas.openxmlformats.org/officeDocument/2006/relationships/image" Target="../media/image71.wmf"/><Relationship Id="rId5" Type="http://schemas.openxmlformats.org/officeDocument/2006/relationships/image" Target="../media/image70.wmf"/><Relationship Id="rId4" Type="http://schemas.openxmlformats.org/officeDocument/2006/relationships/image" Target="../media/image69.wmf"/></Relationships>
</file>

<file path=ppt/drawings/_rels/vmlDrawing18.vml.rels><?xml version="1.0" encoding="UTF-8" standalone="yes"?>
<Relationships xmlns="http://schemas.openxmlformats.org/package/2006/relationships"><Relationship Id="rId3" Type="http://schemas.openxmlformats.org/officeDocument/2006/relationships/image" Target="../media/image76.wmf"/><Relationship Id="rId2" Type="http://schemas.openxmlformats.org/officeDocument/2006/relationships/image" Target="../media/image75.wmf"/><Relationship Id="rId1" Type="http://schemas.openxmlformats.org/officeDocument/2006/relationships/image" Target="../media/image74.wmf"/></Relationships>
</file>

<file path=ppt/drawings/_rels/vmlDrawing19.vml.rels><?xml version="1.0" encoding="UTF-8" standalone="yes"?>
<Relationships xmlns="http://schemas.openxmlformats.org/package/2006/relationships"><Relationship Id="rId3" Type="http://schemas.openxmlformats.org/officeDocument/2006/relationships/image" Target="../media/image79.wmf"/><Relationship Id="rId2" Type="http://schemas.openxmlformats.org/officeDocument/2006/relationships/image" Target="../media/image78.wmf"/><Relationship Id="rId1" Type="http://schemas.openxmlformats.org/officeDocument/2006/relationships/image" Target="../media/image77.wmf"/><Relationship Id="rId4" Type="http://schemas.openxmlformats.org/officeDocument/2006/relationships/image" Target="../media/image80.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D216B2-ACBC-44B0-85F7-759020758E26}" type="datetimeFigureOut">
              <a:rPr lang="en-CA" smtClean="0"/>
              <a:t>2020-10-27</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0ACAB6-06A0-453C-A925-AEEA3DA9F518}" type="slidenum">
              <a:rPr lang="en-CA" smtClean="0"/>
              <a:t>‹#›</a:t>
            </a:fld>
            <a:endParaRPr lang="en-CA"/>
          </a:p>
        </p:txBody>
      </p:sp>
    </p:spTree>
    <p:extLst>
      <p:ext uri="{BB962C8B-B14F-4D97-AF65-F5344CB8AC3E}">
        <p14:creationId xmlns:p14="http://schemas.microsoft.com/office/powerpoint/2010/main" val="20010639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5.png"/><Relationship Id="rId10" Type="http://schemas.microsoft.com/office/2007/relationships/hdphoto" Target="../media/hdphoto3.wdp"/><Relationship Id="rId4" Type="http://schemas.openxmlformats.org/officeDocument/2006/relationships/image" Target="../media/image2.png"/><Relationship Id="rId9"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635375"/>
            <a:ext cx="7772400" cy="1470025"/>
          </a:xfrm>
        </p:spPr>
        <p:txBody>
          <a:bodyPr/>
          <a:lstStyle>
            <a:lvl1pPr>
              <a:defRPr b="1"/>
            </a:lvl1pPr>
          </a:lstStyle>
          <a:p>
            <a:r>
              <a:rPr lang="en-US" smtClean="0"/>
              <a:t>Click to edit Master title style</a:t>
            </a:r>
            <a:endParaRPr lang="en-CA"/>
          </a:p>
        </p:txBody>
      </p:sp>
      <p:sp>
        <p:nvSpPr>
          <p:cNvPr id="11" name="Text Box 14"/>
          <p:cNvSpPr txBox="1">
            <a:spLocks noChangeArrowheads="1"/>
          </p:cNvSpPr>
          <p:nvPr userDrawn="1"/>
        </p:nvSpPr>
        <p:spPr bwMode="auto">
          <a:xfrm>
            <a:off x="2286000" y="641092"/>
            <a:ext cx="6553200" cy="40008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nchor="ctr">
            <a:spAutoFit/>
          </a:bodyPr>
          <a:lstStyle/>
          <a:p>
            <a:pPr algn="ctr" fontAlgn="auto">
              <a:spcBef>
                <a:spcPts val="0"/>
              </a:spcBef>
              <a:spcAft>
                <a:spcPts val="0"/>
              </a:spcAft>
              <a:defRPr/>
            </a:pPr>
            <a:r>
              <a:rPr lang="en-US" sz="2000" cap="small" baseline="0" dirty="0" smtClean="0">
                <a:solidFill>
                  <a:schemeClr val="bg1"/>
                </a:solidFill>
                <a:latin typeface="Constantia" panose="02030602050306030303" pitchFamily="18" charset="0"/>
                <a:cs typeface="Arial" pitchFamily="34" charset="0"/>
              </a:rPr>
              <a:t>ne 112</a:t>
            </a:r>
            <a:r>
              <a:rPr lang="en-US" sz="2000" dirty="0" smtClean="0">
                <a:solidFill>
                  <a:schemeClr val="bg1"/>
                </a:solidFill>
                <a:latin typeface="Georgia" panose="02040502050405020303" pitchFamily="18" charset="0"/>
                <a:cs typeface="Arial" pitchFamily="34" charset="0"/>
              </a:rPr>
              <a:t> </a:t>
            </a:r>
            <a:r>
              <a:rPr lang="en-US" sz="2000" i="1" dirty="0" smtClean="0">
                <a:solidFill>
                  <a:schemeClr val="bg1"/>
                </a:solidFill>
                <a:latin typeface="Georgia" panose="02040502050405020303" pitchFamily="18" charset="0"/>
                <a:cs typeface="Arial" pitchFamily="34" charset="0"/>
              </a:rPr>
              <a:t>Linear algebra for nanotechnology engineering</a:t>
            </a:r>
            <a:endParaRPr lang="en-US" sz="2000" i="1" dirty="0">
              <a:solidFill>
                <a:schemeClr val="bg1"/>
              </a:solidFill>
              <a:latin typeface="Georgia" panose="02040502050405020303" pitchFamily="18" charset="0"/>
              <a:cs typeface="Arial" pitchFamily="34" charset="0"/>
            </a:endParaRPr>
          </a:p>
        </p:txBody>
      </p:sp>
      <p:sp>
        <p:nvSpPr>
          <p:cNvPr id="12" name="Text Box 14"/>
          <p:cNvSpPr txBox="1">
            <a:spLocks noChangeArrowheads="1"/>
          </p:cNvSpPr>
          <p:nvPr userDrawn="1"/>
        </p:nvSpPr>
        <p:spPr bwMode="auto">
          <a:xfrm>
            <a:off x="4724400" y="5758413"/>
            <a:ext cx="3886200" cy="74479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spAutoFit/>
          </a:bodyPr>
          <a:lstStyle/>
          <a:p>
            <a:pPr defTabSz="457112">
              <a:spcBef>
                <a:spcPct val="20000"/>
              </a:spcBef>
              <a:defRPr/>
            </a:pPr>
            <a:r>
              <a:rPr lang="en-US" sz="1600" b="0" kern="0" dirty="0" smtClean="0">
                <a:solidFill>
                  <a:schemeClr val="bg1"/>
                </a:solidFill>
                <a:latin typeface="Georgia" panose="02040502050405020303" pitchFamily="18" charset="0"/>
                <a:ea typeface="ＭＳ Ｐゴシック" charset="-128"/>
                <a:cs typeface="Arial" pitchFamily="34" charset="0"/>
              </a:rPr>
              <a:t>Douglas </a:t>
            </a:r>
            <a:r>
              <a:rPr lang="en-US" sz="1600" b="0" kern="0" dirty="0">
                <a:solidFill>
                  <a:schemeClr val="bg1"/>
                </a:solidFill>
                <a:latin typeface="Georgia" panose="02040502050405020303" pitchFamily="18" charset="0"/>
                <a:ea typeface="ＭＳ Ｐゴシック" charset="-128"/>
                <a:cs typeface="Arial" pitchFamily="34" charset="0"/>
              </a:rPr>
              <a:t>Wilhelm Harder, </a:t>
            </a:r>
            <a:r>
              <a:rPr lang="en-US" sz="1600" b="0" kern="0" dirty="0" smtClean="0">
                <a:solidFill>
                  <a:schemeClr val="bg1"/>
                </a:solidFill>
                <a:latin typeface="Georgia" panose="02040502050405020303" pitchFamily="18" charset="0"/>
                <a:ea typeface="ＭＳ Ｐゴシック" charset="-128"/>
                <a:cs typeface="Arial" pitchFamily="34" charset="0"/>
              </a:rPr>
              <a:t>LEL, </a:t>
            </a:r>
            <a:r>
              <a:rPr lang="en-US" sz="1600" b="0" kern="0" dirty="0" err="1" smtClean="0">
                <a:solidFill>
                  <a:schemeClr val="bg1"/>
                </a:solidFill>
                <a:latin typeface="Georgia" panose="02040502050405020303" pitchFamily="18" charset="0"/>
                <a:ea typeface="ＭＳ Ｐゴシック" charset="-128"/>
                <a:cs typeface="Arial" pitchFamily="34" charset="0"/>
              </a:rPr>
              <a:t>M.Math</a:t>
            </a:r>
            <a:r>
              <a:rPr lang="en-US" sz="1600" b="0" kern="0" dirty="0" smtClean="0">
                <a:solidFill>
                  <a:schemeClr val="bg1"/>
                </a:solidFill>
                <a:latin typeface="Georgia" panose="02040502050405020303" pitchFamily="18" charset="0"/>
                <a:ea typeface="ＭＳ Ｐゴシック" charset="-128"/>
                <a:cs typeface="Arial" pitchFamily="34" charset="0"/>
              </a:rPr>
              <a:t>.</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dwharder@uwaterloo.ca</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dwharder@gmail.com</a:t>
            </a:r>
            <a:endParaRPr lang="en-US" sz="1050" kern="0" dirty="0">
              <a:solidFill>
                <a:schemeClr val="bg1"/>
              </a:solidFill>
              <a:latin typeface="Georgia" panose="02040502050405020303" pitchFamily="18" charset="0"/>
              <a:ea typeface="ＭＳ Ｐゴシック" charset="-128"/>
              <a:cs typeface="Arial" pitchFamily="34" charset="0"/>
            </a:endParaRPr>
          </a:p>
        </p:txBody>
      </p:sp>
      <p:pic>
        <p:nvPicPr>
          <p:cNvPr id="13"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251520" y="6257914"/>
            <a:ext cx="1272512" cy="411446"/>
          </a:xfrm>
          <a:prstGeom prst="rect">
            <a:avLst/>
          </a:prstGeom>
          <a:noFill/>
          <a:ln w="9525">
            <a:noFill/>
            <a:miter lim="800000"/>
            <a:headEnd/>
            <a:tailEnd/>
          </a:ln>
        </p:spPr>
      </p:pic>
      <p:pic>
        <p:nvPicPr>
          <p:cNvPr id="14" name="Picture 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511" y="-27384"/>
            <a:ext cx="2699345"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8" name="Picture 2" descr="C:\Users\Douglas\Desktop\mcpl.png"/>
          <p:cNvPicPr>
            <a:picLocks noChangeAspect="1" noChangeArrowheads="1"/>
          </p:cNvPicPr>
          <p:nvPr userDrawn="1"/>
        </p:nvPicPr>
        <p:blipFill>
          <a:blip r:embed="rId5" cstate="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7629728" y="6089233"/>
            <a:ext cx="304800" cy="298449"/>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descr="C:\Users\Douglas\Desktop\linc.gif"/>
          <p:cNvPicPr>
            <a:picLocks noChangeAspect="1" noChangeArrowheads="1"/>
          </p:cNvPicPr>
          <p:nvPr userDrawn="1"/>
        </p:nvPicPr>
        <p:blipFill>
          <a:blip r:embed="rId7" cstate="print">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137220" y="5410200"/>
            <a:ext cx="274922" cy="353348"/>
          </a:xfrm>
          <a:prstGeom prst="rect">
            <a:avLst/>
          </a:prstGeom>
          <a:noFill/>
          <a:extLst>
            <a:ext uri="{909E8E84-426E-40DD-AFC4-6F175D3DCCD1}">
              <a14:hiddenFill xmlns:a14="http://schemas.microsoft.com/office/drawing/2010/main">
                <a:solidFill>
                  <a:srgbClr val="FFFFFF"/>
                </a:solidFill>
              </a14:hiddenFill>
            </a:ext>
          </a:extLst>
        </p:spPr>
      </p:pic>
      <p:pic>
        <p:nvPicPr>
          <p:cNvPr id="14341" name="Picture 5" descr="C:\Users\Douglas\Desktop\Intelligence_Branch_(Canadian_Forces)_badge.png"/>
          <p:cNvPicPr>
            <a:picLocks noChangeAspect="1" noChangeArrowheads="1"/>
          </p:cNvPicPr>
          <p:nvPr userDrawn="1"/>
        </p:nvPicPr>
        <p:blipFill>
          <a:blip r:embed="rId9" cstate="print">
            <a:extLst>
              <a:ext uri="{BEBA8EAE-BF5A-486C-A8C5-ECC9F3942E4B}">
                <a14:imgProps xmlns:a14="http://schemas.microsoft.com/office/drawing/2010/main">
                  <a14:imgLayer r:embed="rId10">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2662834" y="380301"/>
            <a:ext cx="271006" cy="348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6711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mbria" panose="02040503050406030204" pitchFamily="18" charset="0"/>
                <a:ea typeface="Cambria" panose="02040503050406030204" pitchFamily="18" charset="0"/>
              </a:defRPr>
            </a:lvl1pPr>
          </a:lstStyle>
          <a:p>
            <a:r>
              <a:rPr lang="en-US" dirty="0" smtClean="0"/>
              <a:t>Click to edit Master title style</a:t>
            </a:r>
            <a:endParaRPr lang="en-CA" dirty="0"/>
          </a:p>
        </p:txBody>
      </p:sp>
      <p:sp>
        <p:nvSpPr>
          <p:cNvPr id="3" name="Content Placeholder 2"/>
          <p:cNvSpPr>
            <a:spLocks noGrp="1"/>
          </p:cNvSpPr>
          <p:nvPr>
            <p:ph idx="1"/>
          </p:nvPr>
        </p:nvSpPr>
        <p:spPr/>
        <p:txBody>
          <a:bodyPr/>
          <a:lstStyle>
            <a:lvl1pPr>
              <a:defRPr>
                <a:latin typeface="Cambria" panose="02040503050406030204" pitchFamily="18" charset="0"/>
                <a:ea typeface="Cambria" panose="02040503050406030204" pitchFamily="18" charset="0"/>
              </a:defRPr>
            </a:lvl1pPr>
            <a:lvl2pPr>
              <a:defRPr>
                <a:latin typeface="Cambria" panose="02040503050406030204" pitchFamily="18" charset="0"/>
                <a:ea typeface="Cambria" panose="02040503050406030204" pitchFamily="18" charset="0"/>
              </a:defRPr>
            </a:lvl2pPr>
            <a:lvl3pPr>
              <a:defRPr>
                <a:latin typeface="Cambria" panose="02040503050406030204" pitchFamily="18" charset="0"/>
                <a:ea typeface="Cambria" panose="02040503050406030204" pitchFamily="18" charset="0"/>
              </a:defRPr>
            </a:lvl3pPr>
            <a:lvl4pPr>
              <a:defRPr>
                <a:latin typeface="Cambria" panose="02040503050406030204" pitchFamily="18" charset="0"/>
                <a:ea typeface="Cambria" panose="02040503050406030204" pitchFamily="18" charset="0"/>
              </a:defRPr>
            </a:lvl4pPr>
            <a:lvl5pPr>
              <a:defRPr>
                <a:latin typeface="Cambria" panose="02040503050406030204" pitchFamily="18" charset="0"/>
                <a:ea typeface="Cambria" panose="02040503050406030204" pitchFamily="18"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11"/>
          </p:nvPr>
        </p:nvSpPr>
        <p:spPr/>
        <p:txBody>
          <a:bodyPr/>
          <a:lstStyle>
            <a:lvl1pPr>
              <a:defRPr>
                <a:latin typeface="Cambria" panose="02040503050406030204" pitchFamily="18" charset="0"/>
                <a:ea typeface="Cambria" panose="02040503050406030204" pitchFamily="18" charset="0"/>
              </a:defRPr>
            </a:lvl1pPr>
          </a:lstStyle>
          <a:p>
            <a:r>
              <a:rPr lang="en-CA" smtClean="0"/>
              <a:t>Solutions to homogeneous systems of linear equations</a:t>
            </a:r>
            <a:endParaRPr lang="en-CA"/>
          </a:p>
        </p:txBody>
      </p:sp>
      <p:sp>
        <p:nvSpPr>
          <p:cNvPr id="6" name="Slide Number Placeholder 5"/>
          <p:cNvSpPr>
            <a:spLocks noGrp="1"/>
          </p:cNvSpPr>
          <p:nvPr>
            <p:ph type="sldNum" sz="quarter" idx="12"/>
          </p:nvPr>
        </p:nvSpPr>
        <p:spPr>
          <a:xfrm>
            <a:off x="7239000" y="6356350"/>
            <a:ext cx="1066800" cy="365125"/>
          </a:xfrm>
        </p:spPr>
        <p:txBody>
          <a:bodyPr/>
          <a:lstStyle>
            <a:lvl1pPr>
              <a:defRPr>
                <a:latin typeface="Bookman Old Style" panose="02050604050505020204" pitchFamily="18" charset="0"/>
              </a:defRPr>
            </a:lvl1pPr>
          </a:lstStyle>
          <a:p>
            <a:fld id="{42EF6DC8-DA9C-4533-8A40-BB00A2545AF8}" type="slidenum">
              <a:rPr lang="en-CA" smtClean="0"/>
              <a:pPr/>
              <a:t>‹#›</a:t>
            </a:fld>
            <a:endParaRPr lang="en-CA"/>
          </a:p>
        </p:txBody>
      </p:sp>
    </p:spTree>
    <p:extLst>
      <p:ext uri="{BB962C8B-B14F-4D97-AF65-F5344CB8AC3E}">
        <p14:creationId xmlns:p14="http://schemas.microsoft.com/office/powerpoint/2010/main" val="354927941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smtClean="0"/>
              <a:t>Click to edit Master title style</a:t>
            </a:r>
            <a:endParaRPr lang="en-CA"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FFFF9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p:txBody>
          <a:bodyPr/>
          <a:lstStyle/>
          <a:p>
            <a:r>
              <a:rPr lang="en-CA" smtClean="0"/>
              <a:t>Solutions to homogeneous systems of linear equations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50287975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Content Placeholder 3"/>
          <p:cNvSpPr>
            <a:spLocks noGrp="1"/>
          </p:cNvSpPr>
          <p:nvPr>
            <p:ph sz="half" idx="2"/>
          </p:nvPr>
        </p:nvSpPr>
        <p:spPr>
          <a:xfrm>
            <a:off x="4648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6" name="Footer Placeholder 5"/>
          <p:cNvSpPr>
            <a:spLocks noGrp="1"/>
          </p:cNvSpPr>
          <p:nvPr>
            <p:ph type="ftr" sz="quarter" idx="11"/>
          </p:nvPr>
        </p:nvSpPr>
        <p:spPr/>
        <p:txBody>
          <a:bodyPr/>
          <a:lstStyle/>
          <a:p>
            <a:r>
              <a:rPr lang="en-CA" smtClean="0"/>
              <a:t>Solutions to homogeneous systems of linear equations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8419518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8" name="Footer Placeholder 7"/>
          <p:cNvSpPr>
            <a:spLocks noGrp="1"/>
          </p:cNvSpPr>
          <p:nvPr>
            <p:ph type="ftr" sz="quarter" idx="11"/>
          </p:nvPr>
        </p:nvSpPr>
        <p:spPr/>
        <p:txBody>
          <a:bodyPr/>
          <a:lstStyle/>
          <a:p>
            <a:r>
              <a:rPr lang="en-CA" smtClean="0"/>
              <a:t>Solutions to homogeneous systems of linear equations</a:t>
            </a:r>
            <a:endParaRPr lang="en-CA"/>
          </a:p>
        </p:txBody>
      </p:sp>
      <p:sp>
        <p:nvSpPr>
          <p:cNvPr id="9" name="Slide Number Placeholder 8"/>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401949602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4" name="Footer Placeholder 3"/>
          <p:cNvSpPr>
            <a:spLocks noGrp="1"/>
          </p:cNvSpPr>
          <p:nvPr>
            <p:ph type="ftr" sz="quarter" idx="11"/>
          </p:nvPr>
        </p:nvSpPr>
        <p:spPr/>
        <p:txBody>
          <a:bodyPr/>
          <a:lstStyle/>
          <a:p>
            <a:r>
              <a:rPr lang="en-CA" smtClean="0"/>
              <a:t>Solutions to homogeneous systems of linear equations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5962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CA" smtClean="0"/>
              <a:t>Solutions to homogeneous systems of linear equations</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91971450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Solutions to homogeneous systems of linear equations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18722262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Solutions to homogeneous systems of linear equations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44501727"/>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Solutions to homogeneous systems of linear equations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907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Solutions to homogeneous systems of linear equations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388548611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CA"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3"/>
          </p:nvPr>
        </p:nvSpPr>
        <p:spPr>
          <a:xfrm>
            <a:off x="1952091" y="76200"/>
            <a:ext cx="6353710" cy="365125"/>
          </a:xfrm>
          <a:prstGeom prst="rect">
            <a:avLst/>
          </a:prstGeom>
        </p:spPr>
        <p:txBody>
          <a:bodyPr vert="horz" lIns="91440" tIns="45720" rIns="91440" bIns="45720" rtlCol="0" anchor="ctr"/>
          <a:lstStyle>
            <a:lvl1pPr algn="r">
              <a:defRPr sz="1600" b="0">
                <a:solidFill>
                  <a:schemeClr val="bg1"/>
                </a:solidFill>
                <a:latin typeface="Times New Roman" panose="02020603050405020304" pitchFamily="18" charset="0"/>
                <a:cs typeface="Times New Roman" panose="02020603050405020304" pitchFamily="18" charset="0"/>
              </a:defRPr>
            </a:lvl1pPr>
          </a:lstStyle>
          <a:p>
            <a:r>
              <a:rPr lang="en-CA" smtClean="0"/>
              <a:t>Solutions to homogeneous systems of linear equations</a:t>
            </a:r>
            <a:endParaRPr lang="en-CA" dirty="0"/>
          </a:p>
        </p:txBody>
      </p:sp>
      <p:sp>
        <p:nvSpPr>
          <p:cNvPr id="6" name="Slide Number Placeholder 5"/>
          <p:cNvSpPr>
            <a:spLocks noGrp="1"/>
          </p:cNvSpPr>
          <p:nvPr>
            <p:ph type="sldNum" sz="quarter" idx="4"/>
          </p:nvPr>
        </p:nvSpPr>
        <p:spPr>
          <a:xfrm>
            <a:off x="7620000" y="6356350"/>
            <a:ext cx="1066800" cy="365125"/>
          </a:xfrm>
          <a:prstGeom prst="rect">
            <a:avLst/>
          </a:prstGeom>
        </p:spPr>
        <p:txBody>
          <a:bodyPr vert="horz" lIns="91440" tIns="45720" rIns="91440" bIns="45720" rtlCol="0" anchor="ctr"/>
          <a:lstStyle>
            <a:lvl1pPr algn="r">
              <a:defRPr sz="1200" b="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stStyle>
          <a:p>
            <a:fld id="{42EF6DC8-DA9C-4533-8A40-BB00A2545AF8}" type="slidenum">
              <a:rPr lang="en-CA" smtClean="0"/>
              <a:pPr/>
              <a:t>‹#›</a:t>
            </a:fld>
            <a:endParaRPr lang="en-CA"/>
          </a:p>
        </p:txBody>
      </p:sp>
      <p:pic>
        <p:nvPicPr>
          <p:cNvPr id="7" name="Picture 3"/>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r="75223"/>
          <a:stretch/>
        </p:blipFill>
        <p:spPr bwMode="auto">
          <a:xfrm>
            <a:off x="-36511" y="-27384"/>
            <a:ext cx="668809"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1422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hdr="0" dt="0"/>
  <p:txStyles>
    <p:titleStyle>
      <a:lvl1pPr algn="ctr" defTabSz="914400" rtl="0" eaLnBrk="1" latinLnBrk="0" hangingPunct="1">
        <a:spcBef>
          <a:spcPct val="0"/>
        </a:spcBef>
        <a:buNone/>
        <a:defRPr sz="3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p:titleStyle>
    <p:bodyStyle>
      <a:lvl1pPr marL="342900" indent="-342900" algn="l" defTabSz="914400" rtl="0" eaLnBrk="1" latinLnBrk="0" hangingPunct="1">
        <a:spcBef>
          <a:spcPct val="20000"/>
        </a:spcBef>
        <a:buFont typeface="Arial" panose="020B0604020202020204" pitchFamily="34" charset="0"/>
        <a:buChar char="•"/>
        <a:defRPr sz="2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1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0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19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18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3.wav"/><Relationship Id="rId7" Type="http://schemas.openxmlformats.org/officeDocument/2006/relationships/image" Target="../media/image9.wmf"/><Relationship Id="rId2" Type="http://schemas.openxmlformats.org/officeDocument/2006/relationships/tags" Target="../tags/tag1.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slideLayout" Target="../slideLayouts/slideLayout2.xml"/><Relationship Id="rId4" Type="http://schemas.openxmlformats.org/officeDocument/2006/relationships/audio" Target="../media/media3.wav"/></Relationships>
</file>

<file path=ppt/slides/_rels/slide4.xml.rels><?xml version="1.0" encoding="UTF-8" standalone="yes"?>
<Relationships xmlns="http://schemas.openxmlformats.org/package/2006/relationships"><Relationship Id="rId8" Type="http://schemas.openxmlformats.org/officeDocument/2006/relationships/oleObject" Target="../embeddings/oleObject3.bin"/><Relationship Id="rId3" Type="http://schemas.microsoft.com/office/2007/relationships/media" Target="../media/media4.wav"/><Relationship Id="rId7" Type="http://schemas.openxmlformats.org/officeDocument/2006/relationships/image" Target="../media/image10.wmf"/><Relationship Id="rId2" Type="http://schemas.openxmlformats.org/officeDocument/2006/relationships/tags" Target="../tags/tag2.xml"/><Relationship Id="rId1" Type="http://schemas.openxmlformats.org/officeDocument/2006/relationships/vmlDrawing" Target="../drawings/vmlDrawing2.vml"/><Relationship Id="rId6" Type="http://schemas.openxmlformats.org/officeDocument/2006/relationships/oleObject" Target="../embeddings/oleObject2.bin"/><Relationship Id="rId5" Type="http://schemas.openxmlformats.org/officeDocument/2006/relationships/slideLayout" Target="../slideLayouts/slideLayout2.xml"/><Relationship Id="rId10" Type="http://schemas.openxmlformats.org/officeDocument/2006/relationships/image" Target="../media/image8.png"/><Relationship Id="rId4" Type="http://schemas.openxmlformats.org/officeDocument/2006/relationships/audio" Target="../media/media4.wav"/><Relationship Id="rId9" Type="http://schemas.openxmlformats.org/officeDocument/2006/relationships/image" Target="../media/image11.wmf"/></Relationships>
</file>

<file path=ppt/slides/_rels/slide5.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5.wav"/><Relationship Id="rId7" Type="http://schemas.openxmlformats.org/officeDocument/2006/relationships/image" Target="../media/image12.wmf"/><Relationship Id="rId2" Type="http://schemas.openxmlformats.org/officeDocument/2006/relationships/tags" Target="../tags/tag3.xml"/><Relationship Id="rId1" Type="http://schemas.openxmlformats.org/officeDocument/2006/relationships/vmlDrawing" Target="../drawings/vmlDrawing3.vml"/><Relationship Id="rId6" Type="http://schemas.openxmlformats.org/officeDocument/2006/relationships/oleObject" Target="../embeddings/oleObject4.bin"/><Relationship Id="rId5" Type="http://schemas.openxmlformats.org/officeDocument/2006/relationships/slideLayout" Target="../slideLayouts/slideLayout2.xml"/><Relationship Id="rId4" Type="http://schemas.openxmlformats.org/officeDocument/2006/relationships/audio" Target="../media/media5.wav"/></Relationships>
</file>

<file path=ppt/slides/_rels/slide6.xml.rels><?xml version="1.0" encoding="UTF-8" standalone="yes"?>
<Relationships xmlns="http://schemas.openxmlformats.org/package/2006/relationships"><Relationship Id="rId3" Type="http://schemas.openxmlformats.org/officeDocument/2006/relationships/audio" Target="../media/media6.wav"/><Relationship Id="rId2" Type="http://schemas.microsoft.com/office/2007/relationships/media" Target="../media/media6.wav"/><Relationship Id="rId1" Type="http://schemas.openxmlformats.org/officeDocument/2006/relationships/tags" Target="../tags/tag4.xml"/><Relationship Id="rId5" Type="http://schemas.openxmlformats.org/officeDocument/2006/relationships/image" Target="../media/image13.png"/><Relationship Id="rId4"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6.bin"/><Relationship Id="rId13" Type="http://schemas.openxmlformats.org/officeDocument/2006/relationships/image" Target="../media/image17.wmf"/><Relationship Id="rId3" Type="http://schemas.microsoft.com/office/2007/relationships/media" Target="../media/media7.wav"/><Relationship Id="rId7" Type="http://schemas.openxmlformats.org/officeDocument/2006/relationships/image" Target="../media/image14.wmf"/><Relationship Id="rId12" Type="http://schemas.openxmlformats.org/officeDocument/2006/relationships/oleObject" Target="../embeddings/oleObject8.bin"/><Relationship Id="rId2" Type="http://schemas.openxmlformats.org/officeDocument/2006/relationships/tags" Target="../tags/tag5.xml"/><Relationship Id="rId1" Type="http://schemas.openxmlformats.org/officeDocument/2006/relationships/vmlDrawing" Target="../drawings/vmlDrawing4.vml"/><Relationship Id="rId6" Type="http://schemas.openxmlformats.org/officeDocument/2006/relationships/oleObject" Target="../embeddings/oleObject5.bin"/><Relationship Id="rId11" Type="http://schemas.openxmlformats.org/officeDocument/2006/relationships/image" Target="../media/image16.wmf"/><Relationship Id="rId5" Type="http://schemas.openxmlformats.org/officeDocument/2006/relationships/slideLayout" Target="../slideLayouts/slideLayout2.xml"/><Relationship Id="rId10" Type="http://schemas.openxmlformats.org/officeDocument/2006/relationships/oleObject" Target="../embeddings/oleObject7.bin"/><Relationship Id="rId4" Type="http://schemas.openxmlformats.org/officeDocument/2006/relationships/audio" Target="../media/media7.wav"/><Relationship Id="rId9" Type="http://schemas.openxmlformats.org/officeDocument/2006/relationships/image" Target="../media/image15.wmf"/><Relationship Id="rId14" Type="http://schemas.openxmlformats.org/officeDocument/2006/relationships/image" Target="../media/image8.png"/></Relationships>
</file>

<file path=ppt/slides/_rels/slide8.xml.rels><?xml version="1.0" encoding="UTF-8" standalone="yes"?>
<Relationships xmlns="http://schemas.openxmlformats.org/package/2006/relationships"><Relationship Id="rId8" Type="http://schemas.openxmlformats.org/officeDocument/2006/relationships/oleObject" Target="../embeddings/oleObject10.bin"/><Relationship Id="rId3" Type="http://schemas.microsoft.com/office/2007/relationships/media" Target="../media/media8.wav"/><Relationship Id="rId7" Type="http://schemas.openxmlformats.org/officeDocument/2006/relationships/image" Target="../media/image18.wmf"/><Relationship Id="rId2" Type="http://schemas.openxmlformats.org/officeDocument/2006/relationships/tags" Target="../tags/tag6.xml"/><Relationship Id="rId1" Type="http://schemas.openxmlformats.org/officeDocument/2006/relationships/vmlDrawing" Target="../drawings/vmlDrawing5.vml"/><Relationship Id="rId6" Type="http://schemas.openxmlformats.org/officeDocument/2006/relationships/oleObject" Target="../embeddings/oleObject9.bin"/><Relationship Id="rId5" Type="http://schemas.openxmlformats.org/officeDocument/2006/relationships/slideLayout" Target="../slideLayouts/slideLayout2.xml"/><Relationship Id="rId10" Type="http://schemas.openxmlformats.org/officeDocument/2006/relationships/image" Target="../media/image8.png"/><Relationship Id="rId4" Type="http://schemas.openxmlformats.org/officeDocument/2006/relationships/audio" Target="../media/media8.wav"/><Relationship Id="rId9" Type="http://schemas.openxmlformats.org/officeDocument/2006/relationships/image" Target="../media/image19.wmf"/></Relationships>
</file>

<file path=ppt/slides/_rels/slide9.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9.wav"/><Relationship Id="rId7" Type="http://schemas.openxmlformats.org/officeDocument/2006/relationships/image" Target="../media/image20.wmf"/><Relationship Id="rId2" Type="http://schemas.openxmlformats.org/officeDocument/2006/relationships/tags" Target="../tags/tag7.xml"/><Relationship Id="rId1" Type="http://schemas.openxmlformats.org/officeDocument/2006/relationships/vmlDrawing" Target="../drawings/vmlDrawing6.vml"/><Relationship Id="rId6" Type="http://schemas.openxmlformats.org/officeDocument/2006/relationships/oleObject" Target="../embeddings/oleObject11.bin"/><Relationship Id="rId5" Type="http://schemas.openxmlformats.org/officeDocument/2006/relationships/slideLayout" Target="../slideLayouts/slideLayout2.xml"/><Relationship Id="rId4" Type="http://schemas.openxmlformats.org/officeDocument/2006/relationships/audio" Target="../media/media9.wav"/></Relationships>
</file>

<file path=ppt/slides/_rels/slide10.xml.rels><?xml version="1.0" encoding="UTF-8" standalone="yes"?>
<Relationships xmlns="http://schemas.openxmlformats.org/package/2006/relationships"><Relationship Id="rId8" Type="http://schemas.openxmlformats.org/officeDocument/2006/relationships/oleObject" Target="../embeddings/oleObject13.bin"/><Relationship Id="rId13" Type="http://schemas.openxmlformats.org/officeDocument/2006/relationships/image" Target="../media/image24.wmf"/><Relationship Id="rId3" Type="http://schemas.microsoft.com/office/2007/relationships/media" Target="../media/media10.wav"/><Relationship Id="rId7" Type="http://schemas.openxmlformats.org/officeDocument/2006/relationships/image" Target="../media/image21.wmf"/><Relationship Id="rId12" Type="http://schemas.openxmlformats.org/officeDocument/2006/relationships/oleObject" Target="../embeddings/oleObject15.bin"/><Relationship Id="rId2" Type="http://schemas.openxmlformats.org/officeDocument/2006/relationships/tags" Target="../tags/tag8.xml"/><Relationship Id="rId1" Type="http://schemas.openxmlformats.org/officeDocument/2006/relationships/vmlDrawing" Target="../drawings/vmlDrawing7.vml"/><Relationship Id="rId6" Type="http://schemas.openxmlformats.org/officeDocument/2006/relationships/oleObject" Target="../embeddings/oleObject12.bin"/><Relationship Id="rId11" Type="http://schemas.openxmlformats.org/officeDocument/2006/relationships/image" Target="../media/image23.wmf"/><Relationship Id="rId5" Type="http://schemas.openxmlformats.org/officeDocument/2006/relationships/slideLayout" Target="../slideLayouts/slideLayout2.xml"/><Relationship Id="rId10" Type="http://schemas.openxmlformats.org/officeDocument/2006/relationships/oleObject" Target="../embeddings/oleObject14.bin"/><Relationship Id="rId4" Type="http://schemas.openxmlformats.org/officeDocument/2006/relationships/audio" Target="../media/media10.wav"/><Relationship Id="rId9" Type="http://schemas.openxmlformats.org/officeDocument/2006/relationships/image" Target="../media/image22.wmf"/><Relationship Id="rId14" Type="http://schemas.openxmlformats.org/officeDocument/2006/relationships/image" Target="../media/image8.png"/></Relationships>
</file>

<file path=ppt/slides/_rels/slide11.xml.rels><?xml version="1.0" encoding="UTF-8" standalone="yes"?>
<Relationships xmlns="http://schemas.openxmlformats.org/package/2006/relationships"><Relationship Id="rId8" Type="http://schemas.openxmlformats.org/officeDocument/2006/relationships/oleObject" Target="../embeddings/oleObject17.bin"/><Relationship Id="rId13" Type="http://schemas.openxmlformats.org/officeDocument/2006/relationships/image" Target="../media/image28.wmf"/><Relationship Id="rId3" Type="http://schemas.microsoft.com/office/2007/relationships/media" Target="../media/media11.wav"/><Relationship Id="rId7" Type="http://schemas.openxmlformats.org/officeDocument/2006/relationships/image" Target="../media/image25.wmf"/><Relationship Id="rId12" Type="http://schemas.openxmlformats.org/officeDocument/2006/relationships/oleObject" Target="../embeddings/oleObject19.bin"/><Relationship Id="rId2" Type="http://schemas.openxmlformats.org/officeDocument/2006/relationships/tags" Target="../tags/tag9.xml"/><Relationship Id="rId1" Type="http://schemas.openxmlformats.org/officeDocument/2006/relationships/vmlDrawing" Target="../drawings/vmlDrawing8.vml"/><Relationship Id="rId6" Type="http://schemas.openxmlformats.org/officeDocument/2006/relationships/oleObject" Target="../embeddings/oleObject16.bin"/><Relationship Id="rId11" Type="http://schemas.openxmlformats.org/officeDocument/2006/relationships/image" Target="../media/image27.wmf"/><Relationship Id="rId5" Type="http://schemas.openxmlformats.org/officeDocument/2006/relationships/slideLayout" Target="../slideLayouts/slideLayout2.xml"/><Relationship Id="rId10" Type="http://schemas.openxmlformats.org/officeDocument/2006/relationships/oleObject" Target="../embeddings/oleObject18.bin"/><Relationship Id="rId4" Type="http://schemas.openxmlformats.org/officeDocument/2006/relationships/audio" Target="../media/media11.wav"/><Relationship Id="rId9" Type="http://schemas.openxmlformats.org/officeDocument/2006/relationships/image" Target="../media/image26.wmf"/><Relationship Id="rId14" Type="http://schemas.openxmlformats.org/officeDocument/2006/relationships/image" Target="../media/image8.png"/></Relationships>
</file>

<file path=ppt/slides/_rels/slide12.xml.rels><?xml version="1.0" encoding="UTF-8" standalone="yes"?>
<Relationships xmlns="http://schemas.openxmlformats.org/package/2006/relationships"><Relationship Id="rId8" Type="http://schemas.openxmlformats.org/officeDocument/2006/relationships/oleObject" Target="../embeddings/oleObject21.bin"/><Relationship Id="rId3" Type="http://schemas.microsoft.com/office/2007/relationships/media" Target="../media/media12.wav"/><Relationship Id="rId7" Type="http://schemas.openxmlformats.org/officeDocument/2006/relationships/image" Target="../media/image29.wmf"/><Relationship Id="rId12" Type="http://schemas.openxmlformats.org/officeDocument/2006/relationships/image" Target="../media/image8.png"/><Relationship Id="rId2" Type="http://schemas.openxmlformats.org/officeDocument/2006/relationships/tags" Target="../tags/tag10.xml"/><Relationship Id="rId1" Type="http://schemas.openxmlformats.org/officeDocument/2006/relationships/vmlDrawing" Target="../drawings/vmlDrawing9.vml"/><Relationship Id="rId6" Type="http://schemas.openxmlformats.org/officeDocument/2006/relationships/oleObject" Target="../embeddings/oleObject20.bin"/><Relationship Id="rId11" Type="http://schemas.openxmlformats.org/officeDocument/2006/relationships/image" Target="../media/image31.wmf"/><Relationship Id="rId5" Type="http://schemas.openxmlformats.org/officeDocument/2006/relationships/slideLayout" Target="../slideLayouts/slideLayout2.xml"/><Relationship Id="rId10" Type="http://schemas.openxmlformats.org/officeDocument/2006/relationships/oleObject" Target="../embeddings/oleObject22.bin"/><Relationship Id="rId4" Type="http://schemas.openxmlformats.org/officeDocument/2006/relationships/audio" Target="../media/media12.wav"/><Relationship Id="rId9" Type="http://schemas.openxmlformats.org/officeDocument/2006/relationships/image" Target="../media/image30.wmf"/></Relationships>
</file>

<file path=ppt/slides/_rels/slide13.xml.rels><?xml version="1.0" encoding="UTF-8" standalone="yes"?>
<Relationships xmlns="http://schemas.openxmlformats.org/package/2006/relationships"><Relationship Id="rId8" Type="http://schemas.openxmlformats.org/officeDocument/2006/relationships/oleObject" Target="../embeddings/oleObject24.bin"/><Relationship Id="rId13" Type="http://schemas.openxmlformats.org/officeDocument/2006/relationships/image" Target="../media/image35.wmf"/><Relationship Id="rId3" Type="http://schemas.microsoft.com/office/2007/relationships/media" Target="../media/media13.wav"/><Relationship Id="rId7" Type="http://schemas.openxmlformats.org/officeDocument/2006/relationships/image" Target="../media/image32.wmf"/><Relationship Id="rId12" Type="http://schemas.openxmlformats.org/officeDocument/2006/relationships/oleObject" Target="../embeddings/oleObject26.bin"/><Relationship Id="rId2" Type="http://schemas.openxmlformats.org/officeDocument/2006/relationships/tags" Target="../tags/tag11.xml"/><Relationship Id="rId1" Type="http://schemas.openxmlformats.org/officeDocument/2006/relationships/vmlDrawing" Target="../drawings/vmlDrawing10.vml"/><Relationship Id="rId6" Type="http://schemas.openxmlformats.org/officeDocument/2006/relationships/oleObject" Target="../embeddings/oleObject23.bin"/><Relationship Id="rId11" Type="http://schemas.openxmlformats.org/officeDocument/2006/relationships/image" Target="../media/image34.wmf"/><Relationship Id="rId5" Type="http://schemas.openxmlformats.org/officeDocument/2006/relationships/slideLayout" Target="../slideLayouts/slideLayout2.xml"/><Relationship Id="rId10" Type="http://schemas.openxmlformats.org/officeDocument/2006/relationships/oleObject" Target="../embeddings/oleObject25.bin"/><Relationship Id="rId4" Type="http://schemas.openxmlformats.org/officeDocument/2006/relationships/audio" Target="../media/media13.wav"/><Relationship Id="rId9" Type="http://schemas.openxmlformats.org/officeDocument/2006/relationships/image" Target="../media/image33.wmf"/><Relationship Id="rId14" Type="http://schemas.openxmlformats.org/officeDocument/2006/relationships/image" Target="../media/image8.png"/></Relationships>
</file>

<file path=ppt/slides/_rels/slide14.xml.rels><?xml version="1.0" encoding="UTF-8" standalone="yes"?>
<Relationships xmlns="http://schemas.openxmlformats.org/package/2006/relationships"><Relationship Id="rId8" Type="http://schemas.openxmlformats.org/officeDocument/2006/relationships/oleObject" Target="../embeddings/oleObject28.bin"/><Relationship Id="rId13" Type="http://schemas.openxmlformats.org/officeDocument/2006/relationships/image" Target="../media/image39.wmf"/><Relationship Id="rId3" Type="http://schemas.microsoft.com/office/2007/relationships/media" Target="../media/media14.wav"/><Relationship Id="rId7" Type="http://schemas.openxmlformats.org/officeDocument/2006/relationships/image" Target="../media/image36.wmf"/><Relationship Id="rId12" Type="http://schemas.openxmlformats.org/officeDocument/2006/relationships/oleObject" Target="../embeddings/oleObject30.bin"/><Relationship Id="rId2" Type="http://schemas.openxmlformats.org/officeDocument/2006/relationships/tags" Target="../tags/tag12.xml"/><Relationship Id="rId1" Type="http://schemas.openxmlformats.org/officeDocument/2006/relationships/vmlDrawing" Target="../drawings/vmlDrawing11.vml"/><Relationship Id="rId6" Type="http://schemas.openxmlformats.org/officeDocument/2006/relationships/oleObject" Target="../embeddings/oleObject27.bin"/><Relationship Id="rId11" Type="http://schemas.openxmlformats.org/officeDocument/2006/relationships/image" Target="../media/image38.wmf"/><Relationship Id="rId5" Type="http://schemas.openxmlformats.org/officeDocument/2006/relationships/slideLayout" Target="../slideLayouts/slideLayout2.xml"/><Relationship Id="rId10" Type="http://schemas.openxmlformats.org/officeDocument/2006/relationships/oleObject" Target="../embeddings/oleObject29.bin"/><Relationship Id="rId4" Type="http://schemas.openxmlformats.org/officeDocument/2006/relationships/audio" Target="../media/media14.wav"/><Relationship Id="rId9" Type="http://schemas.openxmlformats.org/officeDocument/2006/relationships/image" Target="../media/image37.wmf"/><Relationship Id="rId14" Type="http://schemas.openxmlformats.org/officeDocument/2006/relationships/image" Target="../media/image8.png"/></Relationships>
</file>

<file path=ppt/slides/_rels/slide15.xml.rels><?xml version="1.0" encoding="UTF-8" standalone="yes"?>
<Relationships xmlns="http://schemas.openxmlformats.org/package/2006/relationships"><Relationship Id="rId8" Type="http://schemas.openxmlformats.org/officeDocument/2006/relationships/oleObject" Target="../embeddings/oleObject32.bin"/><Relationship Id="rId13" Type="http://schemas.openxmlformats.org/officeDocument/2006/relationships/image" Target="../media/image43.wmf"/><Relationship Id="rId3" Type="http://schemas.microsoft.com/office/2007/relationships/media" Target="../media/media15.wav"/><Relationship Id="rId7" Type="http://schemas.openxmlformats.org/officeDocument/2006/relationships/image" Target="../media/image40.wmf"/><Relationship Id="rId12" Type="http://schemas.openxmlformats.org/officeDocument/2006/relationships/oleObject" Target="../embeddings/oleObject34.bin"/><Relationship Id="rId2" Type="http://schemas.openxmlformats.org/officeDocument/2006/relationships/tags" Target="../tags/tag13.xml"/><Relationship Id="rId1" Type="http://schemas.openxmlformats.org/officeDocument/2006/relationships/vmlDrawing" Target="../drawings/vmlDrawing12.vml"/><Relationship Id="rId6" Type="http://schemas.openxmlformats.org/officeDocument/2006/relationships/oleObject" Target="../embeddings/oleObject31.bin"/><Relationship Id="rId11" Type="http://schemas.openxmlformats.org/officeDocument/2006/relationships/image" Target="../media/image42.wmf"/><Relationship Id="rId5" Type="http://schemas.openxmlformats.org/officeDocument/2006/relationships/slideLayout" Target="../slideLayouts/slideLayout2.xml"/><Relationship Id="rId10" Type="http://schemas.openxmlformats.org/officeDocument/2006/relationships/oleObject" Target="../embeddings/oleObject33.bin"/><Relationship Id="rId4" Type="http://schemas.openxmlformats.org/officeDocument/2006/relationships/audio" Target="../media/media15.wav"/><Relationship Id="rId9" Type="http://schemas.openxmlformats.org/officeDocument/2006/relationships/image" Target="../media/image41.wmf"/><Relationship Id="rId14" Type="http://schemas.openxmlformats.org/officeDocument/2006/relationships/image" Target="../media/image8.png"/></Relationships>
</file>

<file path=ppt/slides/_rels/slide16.xml.rels><?xml version="1.0" encoding="UTF-8" standalone="yes"?>
<Relationships xmlns="http://schemas.openxmlformats.org/package/2006/relationships"><Relationship Id="rId8" Type="http://schemas.openxmlformats.org/officeDocument/2006/relationships/oleObject" Target="../embeddings/oleObject36.bin"/><Relationship Id="rId13" Type="http://schemas.openxmlformats.org/officeDocument/2006/relationships/image" Target="../media/image47.wmf"/><Relationship Id="rId3" Type="http://schemas.microsoft.com/office/2007/relationships/media" Target="../media/media16.wav"/><Relationship Id="rId7" Type="http://schemas.openxmlformats.org/officeDocument/2006/relationships/image" Target="../media/image44.wmf"/><Relationship Id="rId12" Type="http://schemas.openxmlformats.org/officeDocument/2006/relationships/oleObject" Target="../embeddings/oleObject38.bin"/><Relationship Id="rId2" Type="http://schemas.openxmlformats.org/officeDocument/2006/relationships/tags" Target="../tags/tag14.xml"/><Relationship Id="rId1" Type="http://schemas.openxmlformats.org/officeDocument/2006/relationships/vmlDrawing" Target="../drawings/vmlDrawing13.vml"/><Relationship Id="rId6" Type="http://schemas.openxmlformats.org/officeDocument/2006/relationships/oleObject" Target="../embeddings/oleObject35.bin"/><Relationship Id="rId11" Type="http://schemas.openxmlformats.org/officeDocument/2006/relationships/image" Target="../media/image46.wmf"/><Relationship Id="rId5" Type="http://schemas.openxmlformats.org/officeDocument/2006/relationships/slideLayout" Target="../slideLayouts/slideLayout2.xml"/><Relationship Id="rId10" Type="http://schemas.openxmlformats.org/officeDocument/2006/relationships/oleObject" Target="../embeddings/oleObject37.bin"/><Relationship Id="rId4" Type="http://schemas.openxmlformats.org/officeDocument/2006/relationships/audio" Target="../media/media16.wav"/><Relationship Id="rId9" Type="http://schemas.openxmlformats.org/officeDocument/2006/relationships/image" Target="../media/image45.wmf"/><Relationship Id="rId14" Type="http://schemas.openxmlformats.org/officeDocument/2006/relationships/image" Target="../media/image8.png"/></Relationships>
</file>

<file path=ppt/slides/_rels/slide17.xml.rels><?xml version="1.0" encoding="UTF-8" standalone="yes"?>
<Relationships xmlns="http://schemas.openxmlformats.org/package/2006/relationships"><Relationship Id="rId3" Type="http://schemas.openxmlformats.org/officeDocument/2006/relationships/audio" Target="../media/media17.wav"/><Relationship Id="rId2" Type="http://schemas.microsoft.com/office/2007/relationships/media" Target="../media/media17.wav"/><Relationship Id="rId1" Type="http://schemas.openxmlformats.org/officeDocument/2006/relationships/tags" Target="../tags/tag15.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oleObject" Target="../embeddings/oleObject40.bin"/><Relationship Id="rId13" Type="http://schemas.openxmlformats.org/officeDocument/2006/relationships/image" Target="../media/image51.wmf"/><Relationship Id="rId18" Type="http://schemas.openxmlformats.org/officeDocument/2006/relationships/image" Target="../media/image13.png"/><Relationship Id="rId3" Type="http://schemas.microsoft.com/office/2007/relationships/media" Target="../media/media18.wav"/><Relationship Id="rId7" Type="http://schemas.openxmlformats.org/officeDocument/2006/relationships/image" Target="../media/image48.wmf"/><Relationship Id="rId12" Type="http://schemas.openxmlformats.org/officeDocument/2006/relationships/oleObject" Target="../embeddings/oleObject42.bin"/><Relationship Id="rId17" Type="http://schemas.openxmlformats.org/officeDocument/2006/relationships/image" Target="../media/image53.wmf"/><Relationship Id="rId2" Type="http://schemas.openxmlformats.org/officeDocument/2006/relationships/tags" Target="../tags/tag16.xml"/><Relationship Id="rId16" Type="http://schemas.openxmlformats.org/officeDocument/2006/relationships/oleObject" Target="../embeddings/oleObject44.bin"/><Relationship Id="rId1" Type="http://schemas.openxmlformats.org/officeDocument/2006/relationships/vmlDrawing" Target="../drawings/vmlDrawing14.vml"/><Relationship Id="rId6" Type="http://schemas.openxmlformats.org/officeDocument/2006/relationships/oleObject" Target="../embeddings/oleObject39.bin"/><Relationship Id="rId11" Type="http://schemas.openxmlformats.org/officeDocument/2006/relationships/image" Target="../media/image50.wmf"/><Relationship Id="rId5" Type="http://schemas.openxmlformats.org/officeDocument/2006/relationships/slideLayout" Target="../slideLayouts/slideLayout2.xml"/><Relationship Id="rId15" Type="http://schemas.openxmlformats.org/officeDocument/2006/relationships/image" Target="../media/image52.wmf"/><Relationship Id="rId10" Type="http://schemas.openxmlformats.org/officeDocument/2006/relationships/oleObject" Target="../embeddings/oleObject41.bin"/><Relationship Id="rId4" Type="http://schemas.openxmlformats.org/officeDocument/2006/relationships/audio" Target="../media/media18.wav"/><Relationship Id="rId9" Type="http://schemas.openxmlformats.org/officeDocument/2006/relationships/image" Target="../media/image49.wmf"/><Relationship Id="rId14" Type="http://schemas.openxmlformats.org/officeDocument/2006/relationships/oleObject" Target="../embeddings/oleObject43.bin"/></Relationships>
</file>

<file path=ppt/slides/_rels/slide19.xml.rels><?xml version="1.0" encoding="UTF-8" standalone="yes"?>
<Relationships xmlns="http://schemas.openxmlformats.org/package/2006/relationships"><Relationship Id="rId8" Type="http://schemas.openxmlformats.org/officeDocument/2006/relationships/oleObject" Target="../embeddings/oleObject46.bin"/><Relationship Id="rId13" Type="http://schemas.openxmlformats.org/officeDocument/2006/relationships/image" Target="../media/image56.wmf"/><Relationship Id="rId3" Type="http://schemas.microsoft.com/office/2007/relationships/media" Target="../media/media19.wav"/><Relationship Id="rId7" Type="http://schemas.openxmlformats.org/officeDocument/2006/relationships/image" Target="../media/image25.wmf"/><Relationship Id="rId12" Type="http://schemas.openxmlformats.org/officeDocument/2006/relationships/oleObject" Target="../embeddings/oleObject48.bin"/><Relationship Id="rId17" Type="http://schemas.openxmlformats.org/officeDocument/2006/relationships/image" Target="../media/image13.png"/><Relationship Id="rId2" Type="http://schemas.openxmlformats.org/officeDocument/2006/relationships/tags" Target="../tags/tag17.xml"/><Relationship Id="rId16" Type="http://schemas.openxmlformats.org/officeDocument/2006/relationships/oleObject" Target="../embeddings/oleObject50.bin"/><Relationship Id="rId1" Type="http://schemas.openxmlformats.org/officeDocument/2006/relationships/vmlDrawing" Target="../drawings/vmlDrawing15.vml"/><Relationship Id="rId6" Type="http://schemas.openxmlformats.org/officeDocument/2006/relationships/oleObject" Target="../embeddings/oleObject45.bin"/><Relationship Id="rId11" Type="http://schemas.openxmlformats.org/officeDocument/2006/relationships/image" Target="../media/image55.wmf"/><Relationship Id="rId5" Type="http://schemas.openxmlformats.org/officeDocument/2006/relationships/slideLayout" Target="../slideLayouts/slideLayout2.xml"/><Relationship Id="rId15" Type="http://schemas.openxmlformats.org/officeDocument/2006/relationships/image" Target="../media/image57.wmf"/><Relationship Id="rId10" Type="http://schemas.openxmlformats.org/officeDocument/2006/relationships/oleObject" Target="../embeddings/oleObject47.bin"/><Relationship Id="rId4" Type="http://schemas.openxmlformats.org/officeDocument/2006/relationships/audio" Target="../media/media19.wav"/><Relationship Id="rId9" Type="http://schemas.openxmlformats.org/officeDocument/2006/relationships/image" Target="../media/image54.wmf"/><Relationship Id="rId14" Type="http://schemas.openxmlformats.org/officeDocument/2006/relationships/oleObject" Target="../embeddings/oleObject49.bin"/></Relationships>
</file>

<file path=ppt/slides/_rels/slide20.xml.rels><?xml version="1.0" encoding="UTF-8" standalone="yes"?>
<Relationships xmlns="http://schemas.openxmlformats.org/package/2006/relationships"><Relationship Id="rId8" Type="http://schemas.openxmlformats.org/officeDocument/2006/relationships/oleObject" Target="../embeddings/oleObject52.bin"/><Relationship Id="rId13" Type="http://schemas.openxmlformats.org/officeDocument/2006/relationships/image" Target="../media/image61.wmf"/><Relationship Id="rId18" Type="http://schemas.openxmlformats.org/officeDocument/2006/relationships/oleObject" Target="../embeddings/oleObject57.bin"/><Relationship Id="rId3" Type="http://schemas.microsoft.com/office/2007/relationships/media" Target="../media/media20.wav"/><Relationship Id="rId21" Type="http://schemas.openxmlformats.org/officeDocument/2006/relationships/image" Target="../media/image65.wmf"/><Relationship Id="rId7" Type="http://schemas.openxmlformats.org/officeDocument/2006/relationships/image" Target="../media/image58.wmf"/><Relationship Id="rId12" Type="http://schemas.openxmlformats.org/officeDocument/2006/relationships/oleObject" Target="../embeddings/oleObject54.bin"/><Relationship Id="rId17" Type="http://schemas.openxmlformats.org/officeDocument/2006/relationships/image" Target="../media/image63.wmf"/><Relationship Id="rId2" Type="http://schemas.openxmlformats.org/officeDocument/2006/relationships/tags" Target="../tags/tag18.xml"/><Relationship Id="rId16" Type="http://schemas.openxmlformats.org/officeDocument/2006/relationships/oleObject" Target="../embeddings/oleObject56.bin"/><Relationship Id="rId20" Type="http://schemas.openxmlformats.org/officeDocument/2006/relationships/oleObject" Target="../embeddings/oleObject58.bin"/><Relationship Id="rId1" Type="http://schemas.openxmlformats.org/officeDocument/2006/relationships/vmlDrawing" Target="../drawings/vmlDrawing16.vml"/><Relationship Id="rId6" Type="http://schemas.openxmlformats.org/officeDocument/2006/relationships/oleObject" Target="../embeddings/oleObject51.bin"/><Relationship Id="rId11" Type="http://schemas.openxmlformats.org/officeDocument/2006/relationships/image" Target="../media/image60.wmf"/><Relationship Id="rId5" Type="http://schemas.openxmlformats.org/officeDocument/2006/relationships/slideLayout" Target="../slideLayouts/slideLayout2.xml"/><Relationship Id="rId15" Type="http://schemas.openxmlformats.org/officeDocument/2006/relationships/image" Target="../media/image62.wmf"/><Relationship Id="rId10" Type="http://schemas.openxmlformats.org/officeDocument/2006/relationships/oleObject" Target="../embeddings/oleObject53.bin"/><Relationship Id="rId19" Type="http://schemas.openxmlformats.org/officeDocument/2006/relationships/image" Target="../media/image64.wmf"/><Relationship Id="rId4" Type="http://schemas.openxmlformats.org/officeDocument/2006/relationships/audio" Target="../media/media20.wav"/><Relationship Id="rId9" Type="http://schemas.openxmlformats.org/officeDocument/2006/relationships/image" Target="../media/image59.wmf"/><Relationship Id="rId14" Type="http://schemas.openxmlformats.org/officeDocument/2006/relationships/oleObject" Target="../embeddings/oleObject55.bin"/><Relationship Id="rId22" Type="http://schemas.openxmlformats.org/officeDocument/2006/relationships/image" Target="../media/image8.png"/></Relationships>
</file>

<file path=ppt/slides/_rels/slide21.xml.rels><?xml version="1.0" encoding="UTF-8" standalone="yes"?>
<Relationships xmlns="http://schemas.openxmlformats.org/package/2006/relationships"><Relationship Id="rId8" Type="http://schemas.openxmlformats.org/officeDocument/2006/relationships/oleObject" Target="../embeddings/oleObject60.bin"/><Relationship Id="rId13" Type="http://schemas.openxmlformats.org/officeDocument/2006/relationships/image" Target="../media/image69.wmf"/><Relationship Id="rId18" Type="http://schemas.openxmlformats.org/officeDocument/2006/relationships/oleObject" Target="../embeddings/oleObject65.bin"/><Relationship Id="rId3" Type="http://schemas.microsoft.com/office/2007/relationships/media" Target="../media/media21.wav"/><Relationship Id="rId21" Type="http://schemas.openxmlformats.org/officeDocument/2006/relationships/image" Target="../media/image73.wmf"/><Relationship Id="rId7" Type="http://schemas.openxmlformats.org/officeDocument/2006/relationships/image" Target="../media/image66.wmf"/><Relationship Id="rId12" Type="http://schemas.openxmlformats.org/officeDocument/2006/relationships/oleObject" Target="../embeddings/oleObject62.bin"/><Relationship Id="rId17" Type="http://schemas.openxmlformats.org/officeDocument/2006/relationships/image" Target="../media/image71.wmf"/><Relationship Id="rId2" Type="http://schemas.openxmlformats.org/officeDocument/2006/relationships/tags" Target="../tags/tag19.xml"/><Relationship Id="rId16" Type="http://schemas.openxmlformats.org/officeDocument/2006/relationships/oleObject" Target="../embeddings/oleObject64.bin"/><Relationship Id="rId20" Type="http://schemas.openxmlformats.org/officeDocument/2006/relationships/oleObject" Target="../embeddings/oleObject66.bin"/><Relationship Id="rId1" Type="http://schemas.openxmlformats.org/officeDocument/2006/relationships/vmlDrawing" Target="../drawings/vmlDrawing17.vml"/><Relationship Id="rId6" Type="http://schemas.openxmlformats.org/officeDocument/2006/relationships/oleObject" Target="../embeddings/oleObject59.bin"/><Relationship Id="rId11" Type="http://schemas.openxmlformats.org/officeDocument/2006/relationships/image" Target="../media/image68.wmf"/><Relationship Id="rId5" Type="http://schemas.openxmlformats.org/officeDocument/2006/relationships/slideLayout" Target="../slideLayouts/slideLayout2.xml"/><Relationship Id="rId15" Type="http://schemas.openxmlformats.org/officeDocument/2006/relationships/image" Target="../media/image70.wmf"/><Relationship Id="rId10" Type="http://schemas.openxmlformats.org/officeDocument/2006/relationships/oleObject" Target="../embeddings/oleObject61.bin"/><Relationship Id="rId19" Type="http://schemas.openxmlformats.org/officeDocument/2006/relationships/image" Target="../media/image72.wmf"/><Relationship Id="rId4" Type="http://schemas.openxmlformats.org/officeDocument/2006/relationships/audio" Target="../media/media21.wav"/><Relationship Id="rId9" Type="http://schemas.openxmlformats.org/officeDocument/2006/relationships/image" Target="../media/image67.wmf"/><Relationship Id="rId14" Type="http://schemas.openxmlformats.org/officeDocument/2006/relationships/oleObject" Target="../embeddings/oleObject63.bin"/><Relationship Id="rId22" Type="http://schemas.openxmlformats.org/officeDocument/2006/relationships/image" Target="../media/image8.png"/></Relationships>
</file>

<file path=ppt/slides/_rels/slide22.xml.rels><?xml version="1.0" encoding="UTF-8" standalone="yes"?>
<Relationships xmlns="http://schemas.openxmlformats.org/package/2006/relationships"><Relationship Id="rId3" Type="http://schemas.openxmlformats.org/officeDocument/2006/relationships/audio" Target="../media/media22.wav"/><Relationship Id="rId2" Type="http://schemas.microsoft.com/office/2007/relationships/media" Target="../media/media22.wav"/><Relationship Id="rId1" Type="http://schemas.openxmlformats.org/officeDocument/2006/relationships/tags" Target="../tags/tag20.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oleObject" Target="../embeddings/oleObject68.bin"/><Relationship Id="rId3" Type="http://schemas.microsoft.com/office/2007/relationships/media" Target="../media/media23.wav"/><Relationship Id="rId7" Type="http://schemas.openxmlformats.org/officeDocument/2006/relationships/image" Target="../media/image74.wmf"/><Relationship Id="rId12" Type="http://schemas.openxmlformats.org/officeDocument/2006/relationships/image" Target="../media/image8.png"/><Relationship Id="rId2" Type="http://schemas.openxmlformats.org/officeDocument/2006/relationships/tags" Target="../tags/tag21.xml"/><Relationship Id="rId1" Type="http://schemas.openxmlformats.org/officeDocument/2006/relationships/vmlDrawing" Target="../drawings/vmlDrawing18.vml"/><Relationship Id="rId6" Type="http://schemas.openxmlformats.org/officeDocument/2006/relationships/oleObject" Target="../embeddings/oleObject67.bin"/><Relationship Id="rId11" Type="http://schemas.openxmlformats.org/officeDocument/2006/relationships/image" Target="../media/image76.wmf"/><Relationship Id="rId5" Type="http://schemas.openxmlformats.org/officeDocument/2006/relationships/slideLayout" Target="../slideLayouts/slideLayout2.xml"/><Relationship Id="rId10" Type="http://schemas.openxmlformats.org/officeDocument/2006/relationships/oleObject" Target="../embeddings/oleObject69.bin"/><Relationship Id="rId4" Type="http://schemas.openxmlformats.org/officeDocument/2006/relationships/audio" Target="../media/media23.wav"/><Relationship Id="rId9" Type="http://schemas.openxmlformats.org/officeDocument/2006/relationships/image" Target="../media/image75.wmf"/></Relationships>
</file>

<file path=ppt/slides/_rels/slide24.xml.rels><?xml version="1.0" encoding="UTF-8" standalone="yes"?>
<Relationships xmlns="http://schemas.openxmlformats.org/package/2006/relationships"><Relationship Id="rId3" Type="http://schemas.openxmlformats.org/officeDocument/2006/relationships/audio" Target="../media/media24.wav"/><Relationship Id="rId2" Type="http://schemas.microsoft.com/office/2007/relationships/media" Target="../media/media24.wav"/><Relationship Id="rId1" Type="http://schemas.openxmlformats.org/officeDocument/2006/relationships/tags" Target="../tags/tag22.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oleObject" Target="../embeddings/oleObject71.bin"/><Relationship Id="rId13" Type="http://schemas.openxmlformats.org/officeDocument/2006/relationships/image" Target="../media/image80.wmf"/><Relationship Id="rId3" Type="http://schemas.microsoft.com/office/2007/relationships/media" Target="../media/media25.wav"/><Relationship Id="rId7" Type="http://schemas.openxmlformats.org/officeDocument/2006/relationships/image" Target="../media/image77.wmf"/><Relationship Id="rId12" Type="http://schemas.openxmlformats.org/officeDocument/2006/relationships/oleObject" Target="../embeddings/oleObject73.bin"/><Relationship Id="rId2" Type="http://schemas.openxmlformats.org/officeDocument/2006/relationships/tags" Target="../tags/tag23.xml"/><Relationship Id="rId1" Type="http://schemas.openxmlformats.org/officeDocument/2006/relationships/vmlDrawing" Target="../drawings/vmlDrawing19.vml"/><Relationship Id="rId6" Type="http://schemas.openxmlformats.org/officeDocument/2006/relationships/oleObject" Target="../embeddings/oleObject70.bin"/><Relationship Id="rId11" Type="http://schemas.openxmlformats.org/officeDocument/2006/relationships/image" Target="../media/image79.wmf"/><Relationship Id="rId5" Type="http://schemas.openxmlformats.org/officeDocument/2006/relationships/slideLayout" Target="../slideLayouts/slideLayout2.xml"/><Relationship Id="rId10" Type="http://schemas.openxmlformats.org/officeDocument/2006/relationships/oleObject" Target="../embeddings/oleObject72.bin"/><Relationship Id="rId4" Type="http://schemas.openxmlformats.org/officeDocument/2006/relationships/audio" Target="../media/media25.wav"/><Relationship Id="rId9" Type="http://schemas.openxmlformats.org/officeDocument/2006/relationships/image" Target="../media/image78.wmf"/><Relationship Id="rId14" Type="http://schemas.openxmlformats.org/officeDocument/2006/relationships/image" Target="../media/image8.png"/></Relationships>
</file>

<file path=ppt/slides/_rels/slide26.xml.rels><?xml version="1.0" encoding="UTF-8" standalone="yes"?>
<Relationships xmlns="http://schemas.openxmlformats.org/package/2006/relationships"><Relationship Id="rId3" Type="http://schemas.openxmlformats.org/officeDocument/2006/relationships/audio" Target="../media/media26.wav"/><Relationship Id="rId2" Type="http://schemas.microsoft.com/office/2007/relationships/media" Target="../media/media26.wav"/><Relationship Id="rId1" Type="http://schemas.openxmlformats.org/officeDocument/2006/relationships/tags" Target="../tags/tag24.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7.wav"/><Relationship Id="rId1" Type="http://schemas.microsoft.com/office/2007/relationships/media" Target="../media/media27.wav"/><Relationship Id="rId4" Type="http://schemas.openxmlformats.org/officeDocument/2006/relationships/image" Target="../media/image8.png"/></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8.wav"/><Relationship Id="rId1" Type="http://schemas.microsoft.com/office/2007/relationships/media" Target="../media/media28.wav"/><Relationship Id="rId4" Type="http://schemas.openxmlformats.org/officeDocument/2006/relationships/image" Target="../media/image8.png"/></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9.wav"/><Relationship Id="rId1" Type="http://schemas.microsoft.com/office/2007/relationships/media" Target="../media/media29.wav"/><Relationship Id="rId4" Type="http://schemas.openxmlformats.org/officeDocument/2006/relationships/image" Target="../media/image8.png"/></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8.png"/><Relationship Id="rId2" Type="http://schemas.openxmlformats.org/officeDocument/2006/relationships/audio" Target="../media/media30.wav"/><Relationship Id="rId1" Type="http://schemas.microsoft.com/office/2007/relationships/media" Target="../media/media30.wav"/><Relationship Id="rId6" Type="http://schemas.openxmlformats.org/officeDocument/2006/relationships/image" Target="../media/image83.jpeg"/><Relationship Id="rId5" Type="http://schemas.openxmlformats.org/officeDocument/2006/relationships/image" Target="../media/image82.jpeg"/><Relationship Id="rId4" Type="http://schemas.openxmlformats.org/officeDocument/2006/relationships/image" Target="../media/image81.jpeg"/></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1.wav"/><Relationship Id="rId1" Type="http://schemas.microsoft.com/office/2007/relationships/media" Target="../media/media31.wav"/><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6.4.9 </a:t>
            </a:r>
            <a:r>
              <a:rPr lang="en-CA" dirty="0" smtClean="0"/>
              <a:t>Solutions to homogeneous</a:t>
            </a:r>
            <a:br>
              <a:rPr lang="en-CA" dirty="0" smtClean="0"/>
            </a:br>
            <a:r>
              <a:rPr lang="en-CA" dirty="0" smtClean="0"/>
              <a:t>systems of linear equations</a:t>
            </a:r>
            <a:endParaRPr lang="en-CA" dirty="0"/>
          </a:p>
        </p:txBody>
      </p:sp>
      <p:sp>
        <p:nvSpPr>
          <p:cNvPr id="3" name="AutoShape 5" descr="File:L&amp;W Regt Badg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5" name="AutoShape 8" descr="https://army.ca/inf/linc.gif"/>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6" name="AutoShape 10" descr="https://army.ca/inf/linc.gif"/>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6847970"/>
      </p:ext>
    </p:extLst>
  </p:cSld>
  <p:clrMapOvr>
    <a:masterClrMapping/>
  </p:clrMapOvr>
  <mc:AlternateContent xmlns:mc="http://schemas.openxmlformats.org/markup-compatibility/2006">
    <mc:Choice xmlns:p14="http://schemas.microsoft.com/office/powerpoint/2010/main" Requires="p14">
      <p:transition spd="slow" p14:dur="2000" advTm="11039"/>
    </mc:Choice>
    <mc:Fallback>
      <p:transition spd="slow" advTm="1103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In this topic, we will</a:t>
            </a:r>
          </a:p>
          <a:p>
            <a:pPr lvl="1"/>
            <a:r>
              <a:rPr lang="en-US" dirty="0" smtClean="0"/>
              <a:t>Review the definition of a homogenous system of linear equations</a:t>
            </a:r>
            <a:endParaRPr lang="en-US" dirty="0" smtClean="0"/>
          </a:p>
          <a:p>
            <a:pPr lvl="1"/>
            <a:r>
              <a:rPr lang="en-US" dirty="0" smtClean="0"/>
              <a:t>Compare solutions to non-homogenous and corresponding homogenous systems of linear equations</a:t>
            </a:r>
          </a:p>
          <a:p>
            <a:pPr lvl="1"/>
            <a:r>
              <a:rPr lang="en-US" dirty="0" smtClean="0"/>
              <a:t>See that the zero vector is always a solution to a homogenous system of linear equations</a:t>
            </a:r>
            <a:endParaRPr lang="en-US" dirty="0"/>
          </a:p>
          <a:p>
            <a:pPr lvl="1"/>
            <a:r>
              <a:rPr lang="en-US" dirty="0" smtClean="0">
                <a:latin typeface="Times New Roman" panose="02020603050405020304" pitchFamily="18" charset="0"/>
              </a:rPr>
              <a:t>Look at a number of results concerning all solutions to a homogenous system of linear equations</a:t>
            </a:r>
            <a:endParaRPr lang="en-US" dirty="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Solutions to homogeneous systems of linear equations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835283541"/>
      </p:ext>
    </p:extLst>
  </p:cSld>
  <p:clrMapOvr>
    <a:masterClrMapping/>
  </p:clrMapOvr>
  <mc:AlternateContent xmlns:mc="http://schemas.openxmlformats.org/markup-compatibility/2006">
    <mc:Choice xmlns:p14="http://schemas.microsoft.com/office/powerpoint/2010/main" Requires="p14">
      <p:transition spd="slow" p14:dur="2000" advTm="40254"/>
    </mc:Choice>
    <mc:Fallback>
      <p:transition spd="slow" advTm="4025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Solving systems of linear equations</a:t>
            </a:r>
            <a:endParaRPr lang="en-CA" dirty="0"/>
          </a:p>
        </p:txBody>
      </p:sp>
      <p:sp>
        <p:nvSpPr>
          <p:cNvPr id="3" name="Content Placeholder 2"/>
          <p:cNvSpPr>
            <a:spLocks noGrp="1"/>
          </p:cNvSpPr>
          <p:nvPr>
            <p:ph idx="1"/>
          </p:nvPr>
        </p:nvSpPr>
        <p:spPr/>
        <p:txBody>
          <a:bodyPr/>
          <a:lstStyle/>
          <a:p>
            <a:r>
              <a:rPr lang="en-US" dirty="0" smtClean="0"/>
              <a:t>Recall that a linear equation is </a:t>
            </a:r>
            <a:r>
              <a:rPr lang="en-US" i="1" dirty="0" smtClean="0"/>
              <a:t>homogeneous </a:t>
            </a:r>
            <a:r>
              <a:rPr lang="en-US" dirty="0" smtClean="0"/>
              <a:t>if the right-hand side or constant is zero</a:t>
            </a:r>
          </a:p>
          <a:p>
            <a:pPr lvl="1"/>
            <a:r>
              <a:rPr lang="en-US" dirty="0" smtClean="0"/>
              <a:t>The term </a:t>
            </a:r>
            <a:r>
              <a:rPr lang="en-US" i="1" dirty="0" smtClean="0"/>
              <a:t>homogeneous </a:t>
            </a:r>
            <a:r>
              <a:rPr lang="en-US" dirty="0" smtClean="0"/>
              <a:t>implies all terms are of the same format</a:t>
            </a:r>
          </a:p>
          <a:p>
            <a:pPr lvl="1"/>
            <a:r>
              <a:rPr lang="en-US" dirty="0" smtClean="0"/>
              <a:t>In a homogeneous linear equation,</a:t>
            </a:r>
            <a:br>
              <a:rPr lang="en-US" dirty="0" smtClean="0"/>
            </a:br>
            <a:r>
              <a:rPr lang="en-US" dirty="0" smtClean="0"/>
              <a:t>	   all terms are of the form a </a:t>
            </a:r>
            <a:r>
              <a:rPr lang="en-US" dirty="0" smtClean="0"/>
              <a:t>coefficient times </a:t>
            </a:r>
            <a:r>
              <a:rPr lang="en-US" dirty="0" smtClean="0"/>
              <a:t>an unknown</a:t>
            </a:r>
          </a:p>
          <a:p>
            <a:pPr lvl="2"/>
            <a:r>
              <a:rPr lang="en-US" dirty="0" smtClean="0"/>
              <a:t>There is no constant term</a:t>
            </a:r>
          </a:p>
          <a:p>
            <a:pPr lvl="1"/>
            <a:endParaRPr lang="en-US" dirty="0"/>
          </a:p>
          <a:p>
            <a:r>
              <a:rPr lang="en-US" dirty="0" smtClean="0"/>
              <a:t>A system of homogeneous linear equations is equivalent to asking if a linear combination of vectors equals the zero vector</a:t>
            </a:r>
          </a:p>
        </p:txBody>
      </p:sp>
      <p:sp>
        <p:nvSpPr>
          <p:cNvPr id="4" name="Footer Placeholder 3"/>
          <p:cNvSpPr>
            <a:spLocks noGrp="1"/>
          </p:cNvSpPr>
          <p:nvPr>
            <p:ph type="ftr" sz="quarter" idx="11"/>
          </p:nvPr>
        </p:nvSpPr>
        <p:spPr/>
        <p:txBody>
          <a:bodyPr/>
          <a:lstStyle/>
          <a:p>
            <a:r>
              <a:rPr lang="en-CA" smtClean="0"/>
              <a:t>Solutions to homogeneous systems of linear equations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3</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graphicFrame>
        <p:nvGraphicFramePr>
          <p:cNvPr id="8" name="Object 7"/>
          <p:cNvGraphicFramePr>
            <a:graphicFrameLocks noChangeAspect="1"/>
          </p:cNvGraphicFramePr>
          <p:nvPr>
            <p:extLst>
              <p:ext uri="{D42A27DB-BD31-4B8C-83A1-F6EECF244321}">
                <p14:modId xmlns:p14="http://schemas.microsoft.com/office/powerpoint/2010/main" val="2373275166"/>
              </p:ext>
            </p:extLst>
          </p:nvPr>
        </p:nvGraphicFramePr>
        <p:xfrm>
          <a:off x="3157827" y="5028480"/>
          <a:ext cx="2552700" cy="361950"/>
        </p:xfrm>
        <a:graphic>
          <a:graphicData uri="http://schemas.openxmlformats.org/presentationml/2006/ole">
            <mc:AlternateContent xmlns:mc="http://schemas.openxmlformats.org/markup-compatibility/2006">
              <mc:Choice xmlns:v="urn:schemas-microsoft-com:vml" Requires="v">
                <p:oleObj spid="_x0000_s401419" name="Equation" r:id="rId6" imgW="2145960" imgH="330120" progId="Equation.DSMT4">
                  <p:embed/>
                </p:oleObj>
              </mc:Choice>
              <mc:Fallback>
                <p:oleObj name="Equation" r:id="rId6" imgW="2145960" imgH="330120" progId="Equation.DSMT4">
                  <p:embed/>
                  <p:pic>
                    <p:nvPicPr>
                      <p:cNvPr id="0" name="Object 11"/>
                      <p:cNvPicPr>
                        <a:picLocks noChangeAspect="1" noChangeArrowheads="1"/>
                      </p:cNvPicPr>
                      <p:nvPr/>
                    </p:nvPicPr>
                    <p:blipFill>
                      <a:blip r:embed="rId7"/>
                      <a:srcRect/>
                      <a:stretch>
                        <a:fillRect/>
                      </a:stretch>
                    </p:blipFill>
                    <p:spPr bwMode="auto">
                      <a:xfrm>
                        <a:off x="3157827" y="5028480"/>
                        <a:ext cx="2552700"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0" name="Audio 9">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675085397"/>
      </p:ext>
    </p:extLst>
  </p:cSld>
  <p:clrMapOvr>
    <a:masterClrMapping/>
  </p:clrMapOvr>
  <mc:AlternateContent xmlns:mc="http://schemas.openxmlformats.org/markup-compatibility/2006">
    <mc:Choice xmlns:p14="http://schemas.microsoft.com/office/powerpoint/2010/main" Requires="p14">
      <p:transition spd="slow" p14:dur="2000" advTm="41206"/>
    </mc:Choice>
    <mc:Fallback>
      <p:transition spd="slow" advTm="4120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10"/>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Terminology</a:t>
            </a:r>
            <a:endParaRPr lang="en-CA" dirty="0"/>
          </a:p>
        </p:txBody>
      </p:sp>
      <p:sp>
        <p:nvSpPr>
          <p:cNvPr id="3" name="Content Placeholder 2"/>
          <p:cNvSpPr>
            <a:spLocks noGrp="1"/>
          </p:cNvSpPr>
          <p:nvPr>
            <p:ph idx="1"/>
          </p:nvPr>
        </p:nvSpPr>
        <p:spPr/>
        <p:txBody>
          <a:bodyPr/>
          <a:lstStyle/>
          <a:p>
            <a:r>
              <a:rPr lang="en-US" dirty="0" smtClean="0"/>
              <a:t>Given a system of homogeneous linear equations,</a:t>
            </a:r>
            <a:br>
              <a:rPr lang="en-US" dirty="0" smtClean="0"/>
            </a:br>
            <a:r>
              <a:rPr lang="en-US" dirty="0" smtClean="0"/>
              <a:t>	we will call it a </a:t>
            </a:r>
            <a:r>
              <a:rPr lang="en-US" i="1" dirty="0" smtClean="0"/>
              <a:t>homogenous system of linear equations</a:t>
            </a:r>
          </a:p>
          <a:p>
            <a:r>
              <a:rPr lang="en-US" dirty="0" smtClean="0"/>
              <a:t>Also, given </a:t>
            </a:r>
            <a:r>
              <a:rPr lang="en-US" dirty="0" smtClean="0"/>
              <a:t>a system of linear equations,</a:t>
            </a:r>
            <a:br>
              <a:rPr lang="en-US" dirty="0" smtClean="0"/>
            </a:br>
            <a:r>
              <a:rPr lang="en-US" dirty="0" smtClean="0"/>
              <a:t>	the </a:t>
            </a:r>
            <a:r>
              <a:rPr lang="en-US" i="1" dirty="0" smtClean="0"/>
              <a:t>corresponding homogeneous system</a:t>
            </a:r>
            <a:r>
              <a:rPr lang="en-US" dirty="0" smtClean="0"/>
              <a:t> is that system of 	linear equations where all equations are equated to 0 </a:t>
            </a:r>
          </a:p>
          <a:p>
            <a:pPr lvl="1"/>
            <a:r>
              <a:rPr lang="en-US" dirty="0" smtClean="0"/>
              <a:t>For example, given</a:t>
            </a:r>
          </a:p>
          <a:p>
            <a:pPr lvl="1"/>
            <a:endParaRPr lang="en-US" dirty="0"/>
          </a:p>
          <a:p>
            <a:pPr lvl="1"/>
            <a:endParaRPr lang="en-US" dirty="0" smtClean="0"/>
          </a:p>
          <a:p>
            <a:pPr lvl="1"/>
            <a:endParaRPr lang="en-US" dirty="0"/>
          </a:p>
          <a:p>
            <a:pPr lvl="1"/>
            <a:r>
              <a:rPr lang="en-US" dirty="0" smtClean="0"/>
              <a:t>The corresponding homogenous system is:</a:t>
            </a:r>
          </a:p>
          <a:p>
            <a:pPr lvl="1"/>
            <a:endParaRPr lang="en-US" dirty="0"/>
          </a:p>
        </p:txBody>
      </p:sp>
      <p:sp>
        <p:nvSpPr>
          <p:cNvPr id="4" name="Footer Placeholder 3"/>
          <p:cNvSpPr>
            <a:spLocks noGrp="1"/>
          </p:cNvSpPr>
          <p:nvPr>
            <p:ph type="ftr" sz="quarter" idx="11"/>
          </p:nvPr>
        </p:nvSpPr>
        <p:spPr/>
        <p:txBody>
          <a:bodyPr/>
          <a:lstStyle/>
          <a:p>
            <a:r>
              <a:rPr lang="en-CA" smtClean="0"/>
              <a:t>Solutions to homogeneous systems of linear equations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4</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graphicFrame>
        <p:nvGraphicFramePr>
          <p:cNvPr id="8" name="Object 7"/>
          <p:cNvGraphicFramePr>
            <a:graphicFrameLocks noChangeAspect="1"/>
          </p:cNvGraphicFramePr>
          <p:nvPr>
            <p:extLst>
              <p:ext uri="{D42A27DB-BD31-4B8C-83A1-F6EECF244321}">
                <p14:modId xmlns:p14="http://schemas.microsoft.com/office/powerpoint/2010/main" val="640025778"/>
              </p:ext>
            </p:extLst>
          </p:nvPr>
        </p:nvGraphicFramePr>
        <p:xfrm>
          <a:off x="3277174" y="3738129"/>
          <a:ext cx="2417763" cy="1196975"/>
        </p:xfrm>
        <a:graphic>
          <a:graphicData uri="http://schemas.openxmlformats.org/presentationml/2006/ole">
            <mc:AlternateContent xmlns:mc="http://schemas.openxmlformats.org/markup-compatibility/2006">
              <mc:Choice xmlns:v="urn:schemas-microsoft-com:vml" Requires="v">
                <p:oleObj spid="_x0000_s411660" name="Equation" r:id="rId6" imgW="2031840" imgH="1091880" progId="Equation.DSMT4">
                  <p:embed/>
                </p:oleObj>
              </mc:Choice>
              <mc:Fallback>
                <p:oleObj name="Equation" r:id="rId6" imgW="2031840" imgH="1091880" progId="Equation.DSMT4">
                  <p:embed/>
                  <p:pic>
                    <p:nvPicPr>
                      <p:cNvPr id="0" name=""/>
                      <p:cNvPicPr>
                        <a:picLocks noChangeAspect="1" noChangeArrowheads="1"/>
                      </p:cNvPicPr>
                      <p:nvPr/>
                    </p:nvPicPr>
                    <p:blipFill>
                      <a:blip r:embed="rId7"/>
                      <a:srcRect/>
                      <a:stretch>
                        <a:fillRect/>
                      </a:stretch>
                    </p:blipFill>
                    <p:spPr bwMode="auto">
                      <a:xfrm>
                        <a:off x="3277174" y="3738129"/>
                        <a:ext cx="2417763" cy="119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3211223511"/>
              </p:ext>
            </p:extLst>
          </p:nvPr>
        </p:nvGraphicFramePr>
        <p:xfrm>
          <a:off x="3431883" y="5376863"/>
          <a:ext cx="2266950" cy="1196975"/>
        </p:xfrm>
        <a:graphic>
          <a:graphicData uri="http://schemas.openxmlformats.org/presentationml/2006/ole">
            <mc:AlternateContent xmlns:mc="http://schemas.openxmlformats.org/markup-compatibility/2006">
              <mc:Choice xmlns:v="urn:schemas-microsoft-com:vml" Requires="v">
                <p:oleObj spid="_x0000_s411661" name="Equation" r:id="rId8" imgW="1904760" imgH="1091880" progId="Equation.DSMT4">
                  <p:embed/>
                </p:oleObj>
              </mc:Choice>
              <mc:Fallback>
                <p:oleObj name="Equation" r:id="rId8" imgW="1904760" imgH="1091880" progId="Equation.DSMT4">
                  <p:embed/>
                  <p:pic>
                    <p:nvPicPr>
                      <p:cNvPr id="0" name=""/>
                      <p:cNvPicPr>
                        <a:picLocks noChangeAspect="1" noChangeArrowheads="1"/>
                      </p:cNvPicPr>
                      <p:nvPr/>
                    </p:nvPicPr>
                    <p:blipFill>
                      <a:blip r:embed="rId9"/>
                      <a:srcRect/>
                      <a:stretch>
                        <a:fillRect/>
                      </a:stretch>
                    </p:blipFill>
                    <p:spPr bwMode="auto">
                      <a:xfrm>
                        <a:off x="3431883" y="5376863"/>
                        <a:ext cx="2266950" cy="119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 name="Rectangle 9"/>
          <p:cNvSpPr/>
          <p:nvPr/>
        </p:nvSpPr>
        <p:spPr>
          <a:xfrm>
            <a:off x="6188368" y="3535280"/>
            <a:ext cx="2858475" cy="1323439"/>
          </a:xfrm>
          <a:prstGeom prst="rect">
            <a:avLst/>
          </a:prstGeom>
        </p:spPr>
        <p:txBody>
          <a:bodyPr wrap="none">
            <a:spAutoFit/>
          </a:bodyPr>
          <a:lstStyle/>
          <a:p>
            <a:r>
              <a:rPr lang="en-US" sz="2000" dirty="0" smtClean="0">
                <a:solidFill>
                  <a:schemeClr val="bg1"/>
                </a:solidFill>
                <a:latin typeface="Cambria" panose="02040503050406030204" pitchFamily="18" charset="0"/>
                <a:ea typeface="Cambria" panose="02040503050406030204" pitchFamily="18" charset="0"/>
              </a:rPr>
              <a:t>Important: one equation</a:t>
            </a:r>
            <a:br>
              <a:rPr lang="en-US" sz="2000" dirty="0" smtClean="0">
                <a:solidFill>
                  <a:schemeClr val="bg1"/>
                </a:solidFill>
                <a:latin typeface="Cambria" panose="02040503050406030204" pitchFamily="18" charset="0"/>
                <a:ea typeface="Cambria" panose="02040503050406030204" pitchFamily="18" charset="0"/>
              </a:rPr>
            </a:br>
            <a:r>
              <a:rPr lang="en-US" sz="2000" dirty="0" smtClean="0">
                <a:solidFill>
                  <a:schemeClr val="bg1"/>
                </a:solidFill>
                <a:latin typeface="Cambria" panose="02040503050406030204" pitchFamily="18" charset="0"/>
                <a:ea typeface="Cambria" panose="02040503050406030204" pitchFamily="18" charset="0"/>
              </a:rPr>
              <a:t>being</a:t>
            </a:r>
            <a:r>
              <a:rPr lang="en-US" sz="2000" dirty="0">
                <a:solidFill>
                  <a:schemeClr val="bg1"/>
                </a:solidFill>
                <a:latin typeface="Cambria" panose="02040503050406030204" pitchFamily="18" charset="0"/>
                <a:ea typeface="Cambria" panose="02040503050406030204" pitchFamily="18" charset="0"/>
              </a:rPr>
              <a:t> </a:t>
            </a:r>
            <a:r>
              <a:rPr lang="en-US" sz="2000" dirty="0" smtClean="0">
                <a:solidFill>
                  <a:schemeClr val="bg1"/>
                </a:solidFill>
                <a:latin typeface="Cambria" panose="02040503050406030204" pitchFamily="18" charset="0"/>
                <a:ea typeface="Cambria" panose="02040503050406030204" pitchFamily="18" charset="0"/>
              </a:rPr>
              <a:t>homogenous does</a:t>
            </a:r>
            <a:br>
              <a:rPr lang="en-US" sz="2000" dirty="0" smtClean="0">
                <a:solidFill>
                  <a:schemeClr val="bg1"/>
                </a:solidFill>
                <a:latin typeface="Cambria" panose="02040503050406030204" pitchFamily="18" charset="0"/>
                <a:ea typeface="Cambria" panose="02040503050406030204" pitchFamily="18" charset="0"/>
              </a:rPr>
            </a:br>
            <a:r>
              <a:rPr lang="en-US" sz="2000" dirty="0" smtClean="0">
                <a:solidFill>
                  <a:schemeClr val="bg1"/>
                </a:solidFill>
                <a:latin typeface="Cambria" panose="02040503050406030204" pitchFamily="18" charset="0"/>
                <a:ea typeface="Cambria" panose="02040503050406030204" pitchFamily="18" charset="0"/>
              </a:rPr>
              <a:t>not make the system</a:t>
            </a:r>
          </a:p>
          <a:p>
            <a:r>
              <a:rPr lang="en-US" sz="2000" dirty="0" smtClean="0">
                <a:solidFill>
                  <a:schemeClr val="bg1"/>
                </a:solidFill>
                <a:latin typeface="Cambria" panose="02040503050406030204" pitchFamily="18" charset="0"/>
                <a:ea typeface="Cambria" panose="02040503050406030204" pitchFamily="18" charset="0"/>
              </a:rPr>
              <a:t>homogenous</a:t>
            </a:r>
            <a:endParaRPr lang="en-CA" sz="2000" dirty="0">
              <a:solidFill>
                <a:schemeClr val="bg1"/>
              </a:solidFill>
              <a:latin typeface="Cambria" panose="02040503050406030204" pitchFamily="18" charset="0"/>
              <a:ea typeface="Cambria" panose="02040503050406030204" pitchFamily="18" charset="0"/>
            </a:endParaRPr>
          </a:p>
        </p:txBody>
      </p:sp>
      <p:pic>
        <p:nvPicPr>
          <p:cNvPr id="11" name="Audio 10">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097424966"/>
      </p:ext>
    </p:extLst>
  </p:cSld>
  <p:clrMapOvr>
    <a:masterClrMapping/>
  </p:clrMapOvr>
  <mc:AlternateContent xmlns:mc="http://schemas.openxmlformats.org/markup-compatibility/2006">
    <mc:Choice xmlns:p14="http://schemas.microsoft.com/office/powerpoint/2010/main" Requires="p14">
      <p:transition spd="slow" p14:dur="2000" advTm="76825"/>
    </mc:Choice>
    <mc:Fallback>
      <p:transition spd="slow" advTm="7682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11"/>
                </p:tgtEl>
              </p:cMediaNode>
            </p:audio>
          </p:childTnLst>
        </p:cTn>
      </p:par>
    </p:tnLst>
    <p:bldLst>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Terminology</a:t>
            </a:r>
            <a:endParaRPr lang="en-CA" dirty="0"/>
          </a:p>
        </p:txBody>
      </p:sp>
      <p:sp>
        <p:nvSpPr>
          <p:cNvPr id="3" name="Content Placeholder 2"/>
          <p:cNvSpPr>
            <a:spLocks noGrp="1"/>
          </p:cNvSpPr>
          <p:nvPr>
            <p:ph idx="1"/>
          </p:nvPr>
        </p:nvSpPr>
        <p:spPr/>
        <p:txBody>
          <a:bodyPr/>
          <a:lstStyle/>
          <a:p>
            <a:r>
              <a:rPr lang="en-US" dirty="0" smtClean="0"/>
              <a:t>A non-homogeneous system of linear equations is any system where at least one linear equation is non-homogenous</a:t>
            </a:r>
          </a:p>
          <a:p>
            <a:pPr lvl="1"/>
            <a:r>
              <a:rPr lang="en-US" dirty="0" smtClean="0"/>
              <a:t>This corresponds to the question of any linear combination of vectors equaling a non-zero target vector </a:t>
            </a:r>
          </a:p>
          <a:p>
            <a:pPr lvl="1"/>
            <a:endParaRPr lang="en-US" dirty="0"/>
          </a:p>
          <a:p>
            <a:pPr lvl="1"/>
            <a:endParaRPr lang="en-US" dirty="0" smtClean="0"/>
          </a:p>
          <a:p>
            <a:pPr lvl="1"/>
            <a:endParaRPr lang="en-US" dirty="0"/>
          </a:p>
          <a:p>
            <a:r>
              <a:rPr lang="en-US" dirty="0" smtClean="0"/>
              <a:t>If any one entry of the target vector is not zero,</a:t>
            </a:r>
            <a:br>
              <a:rPr lang="en-US" dirty="0" smtClean="0"/>
            </a:br>
            <a:r>
              <a:rPr lang="en-US" dirty="0" smtClean="0"/>
              <a:t>	the corresponding system of linear equations is a </a:t>
            </a:r>
            <a:br>
              <a:rPr lang="en-US" dirty="0" smtClean="0"/>
            </a:br>
            <a:r>
              <a:rPr lang="en-US" dirty="0" smtClean="0"/>
              <a:t>	non-homogenous system</a:t>
            </a:r>
            <a:endParaRPr lang="en-US" dirty="0"/>
          </a:p>
        </p:txBody>
      </p:sp>
      <p:sp>
        <p:nvSpPr>
          <p:cNvPr id="4" name="Footer Placeholder 3"/>
          <p:cNvSpPr>
            <a:spLocks noGrp="1"/>
          </p:cNvSpPr>
          <p:nvPr>
            <p:ph type="ftr" sz="quarter" idx="11"/>
          </p:nvPr>
        </p:nvSpPr>
        <p:spPr/>
        <p:txBody>
          <a:bodyPr/>
          <a:lstStyle/>
          <a:p>
            <a:r>
              <a:rPr lang="en-CA" smtClean="0"/>
              <a:t>Solutions to homogeneous systems of linear equations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5</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graphicFrame>
        <p:nvGraphicFramePr>
          <p:cNvPr id="11" name="Object 10"/>
          <p:cNvGraphicFramePr>
            <a:graphicFrameLocks noChangeAspect="1"/>
          </p:cNvGraphicFramePr>
          <p:nvPr>
            <p:extLst>
              <p:ext uri="{D42A27DB-BD31-4B8C-83A1-F6EECF244321}">
                <p14:modId xmlns:p14="http://schemas.microsoft.com/office/powerpoint/2010/main" val="3183861979"/>
              </p:ext>
            </p:extLst>
          </p:nvPr>
        </p:nvGraphicFramePr>
        <p:xfrm>
          <a:off x="3048288" y="3220605"/>
          <a:ext cx="3021013" cy="361950"/>
        </p:xfrm>
        <a:graphic>
          <a:graphicData uri="http://schemas.openxmlformats.org/presentationml/2006/ole">
            <mc:AlternateContent xmlns:mc="http://schemas.openxmlformats.org/markup-compatibility/2006">
              <mc:Choice xmlns:v="urn:schemas-microsoft-com:vml" Requires="v">
                <p:oleObj spid="_x0000_s412679" name="Equation" r:id="rId6" imgW="2539800" imgH="330120" progId="Equation.DSMT4">
                  <p:embed/>
                </p:oleObj>
              </mc:Choice>
              <mc:Fallback>
                <p:oleObj name="Equation" r:id="rId6" imgW="2539800" imgH="330120" progId="Equation.DSMT4">
                  <p:embed/>
                  <p:pic>
                    <p:nvPicPr>
                      <p:cNvPr id="0" name="Object 7"/>
                      <p:cNvPicPr>
                        <a:picLocks noChangeAspect="1" noChangeArrowheads="1"/>
                      </p:cNvPicPr>
                      <p:nvPr/>
                    </p:nvPicPr>
                    <p:blipFill>
                      <a:blip r:embed="rId7"/>
                      <a:srcRect/>
                      <a:stretch>
                        <a:fillRect/>
                      </a:stretch>
                    </p:blipFill>
                    <p:spPr bwMode="auto">
                      <a:xfrm>
                        <a:off x="3048288" y="3220605"/>
                        <a:ext cx="3021013"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9" name="Audio 8">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864841491"/>
      </p:ext>
    </p:extLst>
  </p:cSld>
  <p:clrMapOvr>
    <a:masterClrMapping/>
  </p:clrMapOvr>
  <mc:AlternateContent xmlns:mc="http://schemas.openxmlformats.org/markup-compatibility/2006">
    <mc:Choice xmlns:p14="http://schemas.microsoft.com/office/powerpoint/2010/main" Requires="p14">
      <p:transition spd="slow" p14:dur="2000" advTm="41942"/>
    </mc:Choice>
    <mc:Fallback>
      <p:transition spd="slow" advTm="4194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7" fill="hold" display="0">
                  <p:stCondLst>
                    <p:cond delay="indefinite"/>
                  </p:stCondLst>
                  <p:endCondLst>
                    <p:cond evt="onStopAudio" delay="0">
                      <p:tgtEl>
                        <p:sldTgt/>
                      </p:tgtEl>
                    </p:cond>
                  </p:endCondLst>
                </p:cTn>
                <p:tgtEl>
                  <p:spTgt spid="9"/>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Solving systems of linear equations</a:t>
            </a:r>
            <a:endParaRPr lang="en-CA" dirty="0"/>
          </a:p>
        </p:txBody>
      </p:sp>
      <p:sp>
        <p:nvSpPr>
          <p:cNvPr id="3" name="Content Placeholder 2"/>
          <p:cNvSpPr>
            <a:spLocks noGrp="1"/>
          </p:cNvSpPr>
          <p:nvPr>
            <p:ph idx="1"/>
          </p:nvPr>
        </p:nvSpPr>
        <p:spPr/>
        <p:txBody>
          <a:bodyPr/>
          <a:lstStyle/>
          <a:p>
            <a:r>
              <a:rPr lang="en-US" dirty="0" smtClean="0"/>
              <a:t>Recall that for a general system of linear equations,</a:t>
            </a:r>
            <a:br>
              <a:rPr lang="en-US" dirty="0" smtClean="0"/>
            </a:br>
            <a:r>
              <a:rPr lang="en-US" dirty="0" smtClean="0"/>
              <a:t>	there may be:</a:t>
            </a:r>
          </a:p>
          <a:p>
            <a:pPr lvl="1"/>
            <a:r>
              <a:rPr lang="en-US" dirty="0" smtClean="0"/>
              <a:t>No solutions</a:t>
            </a:r>
          </a:p>
          <a:p>
            <a:pPr lvl="1"/>
            <a:r>
              <a:rPr lang="en-US" dirty="0" smtClean="0"/>
              <a:t>One unique solution</a:t>
            </a:r>
          </a:p>
          <a:p>
            <a:pPr lvl="1"/>
            <a:r>
              <a:rPr lang="en-US" dirty="0" smtClean="0"/>
              <a:t>Infinitely many solutions</a:t>
            </a:r>
          </a:p>
          <a:p>
            <a:pPr lvl="1"/>
            <a:endParaRPr lang="en-US" dirty="0"/>
          </a:p>
        </p:txBody>
      </p:sp>
      <p:sp>
        <p:nvSpPr>
          <p:cNvPr id="4" name="Footer Placeholder 3"/>
          <p:cNvSpPr>
            <a:spLocks noGrp="1"/>
          </p:cNvSpPr>
          <p:nvPr>
            <p:ph type="ftr" sz="quarter" idx="11"/>
          </p:nvPr>
        </p:nvSpPr>
        <p:spPr/>
        <p:txBody>
          <a:bodyPr/>
          <a:lstStyle/>
          <a:p>
            <a:r>
              <a:rPr lang="en-CA" smtClean="0"/>
              <a:t>Solutions to homogeneous systems of linear equations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6</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8" name="Audio 7">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703786342"/>
      </p:ext>
    </p:extLst>
  </p:cSld>
  <p:clrMapOvr>
    <a:masterClrMapping/>
  </p:clrMapOvr>
  <mc:AlternateContent xmlns:mc="http://schemas.openxmlformats.org/markup-compatibility/2006">
    <mc:Choice xmlns:p14="http://schemas.microsoft.com/office/powerpoint/2010/main" Requires="p14">
      <p:transition spd="slow" p14:dur="2000" advTm="26657"/>
    </mc:Choice>
    <mc:Fallback>
      <p:transition spd="slow" advTm="2665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 least one solution</a:t>
            </a:r>
            <a:endParaRPr lang="en-CA" dirty="0"/>
          </a:p>
        </p:txBody>
      </p:sp>
      <p:sp>
        <p:nvSpPr>
          <p:cNvPr id="3" name="Content Placeholder 2"/>
          <p:cNvSpPr>
            <a:spLocks noGrp="1"/>
          </p:cNvSpPr>
          <p:nvPr>
            <p:ph idx="1"/>
          </p:nvPr>
        </p:nvSpPr>
        <p:spPr/>
        <p:txBody>
          <a:bodyPr/>
          <a:lstStyle/>
          <a:p>
            <a:r>
              <a:rPr lang="en-US" dirty="0" smtClean="0"/>
              <a:t>For a </a:t>
            </a:r>
            <a:r>
              <a:rPr lang="en-US" dirty="0"/>
              <a:t>homogeneous system </a:t>
            </a:r>
            <a:r>
              <a:rPr lang="en-US" dirty="0" smtClean="0"/>
              <a:t>of </a:t>
            </a:r>
            <a:r>
              <a:rPr lang="en-US" dirty="0" smtClean="0"/>
              <a:t>linear </a:t>
            </a:r>
            <a:r>
              <a:rPr lang="en-US" dirty="0" smtClean="0"/>
              <a:t>equations,</a:t>
            </a:r>
            <a:br>
              <a:rPr lang="en-US" dirty="0" smtClean="0"/>
            </a:br>
            <a:r>
              <a:rPr lang="en-US" dirty="0" smtClean="0"/>
              <a:t>	there is guaranteed to be at least one solution:</a:t>
            </a:r>
            <a:endParaRPr lang="en-US" dirty="0"/>
          </a:p>
          <a:p>
            <a:pPr lvl="1"/>
            <a:r>
              <a:rPr lang="en-US" dirty="0" smtClean="0"/>
              <a:t>That solution is when all </a:t>
            </a:r>
            <a:r>
              <a:rPr lang="en-US" dirty="0" smtClean="0"/>
              <a:t>unknowns are 0, for given</a:t>
            </a:r>
          </a:p>
          <a:p>
            <a:pPr lvl="1"/>
            <a:endParaRPr lang="en-US" dirty="0"/>
          </a:p>
          <a:p>
            <a:pPr marL="457200" lvl="1" indent="0">
              <a:buNone/>
            </a:pPr>
            <a:r>
              <a:rPr lang="en-US" dirty="0" smtClean="0"/>
              <a:t>     has the solution</a:t>
            </a:r>
          </a:p>
          <a:p>
            <a:pPr marL="457200" lvl="1" indent="0">
              <a:buNone/>
            </a:pPr>
            <a:endParaRPr lang="en-US" dirty="0"/>
          </a:p>
          <a:p>
            <a:pPr lvl="1"/>
            <a:r>
              <a:rPr lang="en-US" dirty="0" smtClean="0"/>
              <a:t>Similarly, looking to solve</a:t>
            </a:r>
          </a:p>
          <a:p>
            <a:pPr lvl="1"/>
            <a:endParaRPr lang="en-US" dirty="0"/>
          </a:p>
          <a:p>
            <a:pPr marL="457200" lvl="1" indent="0">
              <a:buNone/>
            </a:pPr>
            <a:r>
              <a:rPr lang="en-US" dirty="0" smtClean="0"/>
              <a:t>     this also has the solution</a:t>
            </a:r>
          </a:p>
        </p:txBody>
      </p:sp>
      <p:sp>
        <p:nvSpPr>
          <p:cNvPr id="4" name="Footer Placeholder 3"/>
          <p:cNvSpPr>
            <a:spLocks noGrp="1"/>
          </p:cNvSpPr>
          <p:nvPr>
            <p:ph type="ftr" sz="quarter" idx="11"/>
          </p:nvPr>
        </p:nvSpPr>
        <p:spPr/>
        <p:txBody>
          <a:bodyPr/>
          <a:lstStyle/>
          <a:p>
            <a:r>
              <a:rPr lang="en-CA" smtClean="0"/>
              <a:t>Solutions to homogeneous systems of linear equations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7</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graphicFrame>
        <p:nvGraphicFramePr>
          <p:cNvPr id="8" name="Object 7"/>
          <p:cNvGraphicFramePr>
            <a:graphicFrameLocks noChangeAspect="1"/>
          </p:cNvGraphicFramePr>
          <p:nvPr>
            <p:extLst>
              <p:ext uri="{D42A27DB-BD31-4B8C-83A1-F6EECF244321}">
                <p14:modId xmlns:p14="http://schemas.microsoft.com/office/powerpoint/2010/main" val="1141470985"/>
              </p:ext>
            </p:extLst>
          </p:nvPr>
        </p:nvGraphicFramePr>
        <p:xfrm>
          <a:off x="3236913" y="4300393"/>
          <a:ext cx="2552700" cy="361950"/>
        </p:xfrm>
        <a:graphic>
          <a:graphicData uri="http://schemas.openxmlformats.org/presentationml/2006/ole">
            <mc:AlternateContent xmlns:mc="http://schemas.openxmlformats.org/markup-compatibility/2006">
              <mc:Choice xmlns:v="urn:schemas-microsoft-com:vml" Requires="v">
                <p:oleObj spid="_x0000_s403481" name="Equation" r:id="rId6" imgW="2145960" imgH="330120" progId="Equation.DSMT4">
                  <p:embed/>
                </p:oleObj>
              </mc:Choice>
              <mc:Fallback>
                <p:oleObj name="Equation" r:id="rId6" imgW="2145960" imgH="330120" progId="Equation.DSMT4">
                  <p:embed/>
                  <p:pic>
                    <p:nvPicPr>
                      <p:cNvPr id="0" name=""/>
                      <p:cNvPicPr>
                        <a:picLocks noChangeAspect="1" noChangeArrowheads="1"/>
                      </p:cNvPicPr>
                      <p:nvPr/>
                    </p:nvPicPr>
                    <p:blipFill>
                      <a:blip r:embed="rId7"/>
                      <a:srcRect/>
                      <a:stretch>
                        <a:fillRect/>
                      </a:stretch>
                    </p:blipFill>
                    <p:spPr bwMode="auto">
                      <a:xfrm>
                        <a:off x="3236913" y="4300393"/>
                        <a:ext cx="2552700"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1893778219"/>
              </p:ext>
            </p:extLst>
          </p:nvPr>
        </p:nvGraphicFramePr>
        <p:xfrm>
          <a:off x="3471863" y="2769322"/>
          <a:ext cx="2082800" cy="361950"/>
        </p:xfrm>
        <a:graphic>
          <a:graphicData uri="http://schemas.openxmlformats.org/presentationml/2006/ole">
            <mc:AlternateContent xmlns:mc="http://schemas.openxmlformats.org/markup-compatibility/2006">
              <mc:Choice xmlns:v="urn:schemas-microsoft-com:vml" Requires="v">
                <p:oleObj spid="_x0000_s403482" name="Equation" r:id="rId8" imgW="1752480" imgH="330120" progId="Equation.DSMT4">
                  <p:embed/>
                </p:oleObj>
              </mc:Choice>
              <mc:Fallback>
                <p:oleObj name="Equation" r:id="rId8" imgW="1752480" imgH="330120" progId="Equation.DSMT4">
                  <p:embed/>
                  <p:pic>
                    <p:nvPicPr>
                      <p:cNvPr id="0" name=""/>
                      <p:cNvPicPr>
                        <a:picLocks noChangeAspect="1" noChangeArrowheads="1"/>
                      </p:cNvPicPr>
                      <p:nvPr/>
                    </p:nvPicPr>
                    <p:blipFill>
                      <a:blip r:embed="rId9"/>
                      <a:srcRect/>
                      <a:stretch>
                        <a:fillRect/>
                      </a:stretch>
                    </p:blipFill>
                    <p:spPr bwMode="auto">
                      <a:xfrm>
                        <a:off x="3471863" y="2769322"/>
                        <a:ext cx="2082800"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3359447453"/>
              </p:ext>
            </p:extLst>
          </p:nvPr>
        </p:nvGraphicFramePr>
        <p:xfrm>
          <a:off x="3585370" y="3514292"/>
          <a:ext cx="1855787" cy="361950"/>
        </p:xfrm>
        <a:graphic>
          <a:graphicData uri="http://schemas.openxmlformats.org/presentationml/2006/ole">
            <mc:AlternateContent xmlns:mc="http://schemas.openxmlformats.org/markup-compatibility/2006">
              <mc:Choice xmlns:v="urn:schemas-microsoft-com:vml" Requires="v">
                <p:oleObj spid="_x0000_s403483" name="Equation" r:id="rId10" imgW="1562040" imgH="330120" progId="Equation.DSMT4">
                  <p:embed/>
                </p:oleObj>
              </mc:Choice>
              <mc:Fallback>
                <p:oleObj name="Equation" r:id="rId10" imgW="1562040" imgH="330120" progId="Equation.DSMT4">
                  <p:embed/>
                  <p:pic>
                    <p:nvPicPr>
                      <p:cNvPr id="0" name=""/>
                      <p:cNvPicPr>
                        <a:picLocks noChangeAspect="1" noChangeArrowheads="1"/>
                      </p:cNvPicPr>
                      <p:nvPr/>
                    </p:nvPicPr>
                    <p:blipFill>
                      <a:blip r:embed="rId11"/>
                      <a:srcRect/>
                      <a:stretch>
                        <a:fillRect/>
                      </a:stretch>
                    </p:blipFill>
                    <p:spPr bwMode="auto">
                      <a:xfrm>
                        <a:off x="3585370" y="3514292"/>
                        <a:ext cx="1855787"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764525091"/>
              </p:ext>
            </p:extLst>
          </p:nvPr>
        </p:nvGraphicFramePr>
        <p:xfrm>
          <a:off x="3539332" y="5087361"/>
          <a:ext cx="1947863" cy="361950"/>
        </p:xfrm>
        <a:graphic>
          <a:graphicData uri="http://schemas.openxmlformats.org/presentationml/2006/ole">
            <mc:AlternateContent xmlns:mc="http://schemas.openxmlformats.org/markup-compatibility/2006">
              <mc:Choice xmlns:v="urn:schemas-microsoft-com:vml" Requires="v">
                <p:oleObj spid="_x0000_s403484" name="Equation" r:id="rId12" imgW="1638000" imgH="330120" progId="Equation.DSMT4">
                  <p:embed/>
                </p:oleObj>
              </mc:Choice>
              <mc:Fallback>
                <p:oleObj name="Equation" r:id="rId12" imgW="1638000" imgH="330120" progId="Equation.DSMT4">
                  <p:embed/>
                  <p:pic>
                    <p:nvPicPr>
                      <p:cNvPr id="0" name=""/>
                      <p:cNvPicPr>
                        <a:picLocks noChangeAspect="1" noChangeArrowheads="1"/>
                      </p:cNvPicPr>
                      <p:nvPr/>
                    </p:nvPicPr>
                    <p:blipFill>
                      <a:blip r:embed="rId13"/>
                      <a:srcRect/>
                      <a:stretch>
                        <a:fillRect/>
                      </a:stretch>
                    </p:blipFill>
                    <p:spPr bwMode="auto">
                      <a:xfrm>
                        <a:off x="3539332" y="5087361"/>
                        <a:ext cx="1947863"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5" name="Audio 14">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505320601"/>
      </p:ext>
    </p:extLst>
  </p:cSld>
  <p:clrMapOvr>
    <a:masterClrMapping/>
  </p:clrMapOvr>
  <mc:AlternateContent xmlns:mc="http://schemas.openxmlformats.org/markup-compatibility/2006">
    <mc:Choice xmlns:p14="http://schemas.microsoft.com/office/powerpoint/2010/main" Requires="p14">
      <p:transition spd="slow" p14:dur="2000" advTm="67847"/>
    </mc:Choice>
    <mc:Fallback>
      <p:transition spd="slow" advTm="6784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15"/>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Possibly infinitely many solutions</a:t>
            </a:r>
            <a:endParaRPr lang="en-CA" dirty="0"/>
          </a:p>
        </p:txBody>
      </p:sp>
      <p:sp>
        <p:nvSpPr>
          <p:cNvPr id="3" name="Content Placeholder 2"/>
          <p:cNvSpPr>
            <a:spLocks noGrp="1"/>
          </p:cNvSpPr>
          <p:nvPr>
            <p:ph idx="1"/>
          </p:nvPr>
        </p:nvSpPr>
        <p:spPr/>
        <p:txBody>
          <a:bodyPr/>
          <a:lstStyle/>
          <a:p>
            <a:r>
              <a:rPr lang="en-US" dirty="0" smtClean="0"/>
              <a:t>There may be more than one solution to a </a:t>
            </a:r>
            <a:r>
              <a:rPr lang="en-US" dirty="0"/>
              <a:t>homogeneous </a:t>
            </a:r>
            <a:r>
              <a:rPr lang="en-US" dirty="0" smtClean="0"/>
              <a:t>system </a:t>
            </a:r>
            <a:r>
              <a:rPr lang="en-US" dirty="0" smtClean="0"/>
              <a:t>of </a:t>
            </a:r>
            <a:r>
              <a:rPr lang="en-US" dirty="0" smtClean="0"/>
              <a:t>linear </a:t>
            </a:r>
            <a:r>
              <a:rPr lang="en-US" dirty="0" smtClean="0"/>
              <a:t>equations</a:t>
            </a:r>
          </a:p>
          <a:p>
            <a:pPr lvl="1"/>
            <a:r>
              <a:rPr lang="en-US" dirty="0" smtClean="0"/>
              <a:t>For example,</a:t>
            </a:r>
          </a:p>
          <a:p>
            <a:pPr lvl="1"/>
            <a:endParaRPr lang="en-US" dirty="0"/>
          </a:p>
          <a:p>
            <a:pPr marL="457200" lvl="1" indent="0">
              <a:buNone/>
            </a:pPr>
            <a:r>
              <a:rPr lang="en-US" dirty="0" smtClean="0"/>
              <a:t>      has infinitely many solutions:</a:t>
            </a:r>
          </a:p>
          <a:p>
            <a:pPr marL="457200" lvl="1" indent="0">
              <a:buNone/>
            </a:pPr>
            <a:endParaRPr lang="en-US" dirty="0"/>
          </a:p>
          <a:p>
            <a:pPr marL="457200" lvl="1" indent="0">
              <a:buNone/>
            </a:pPr>
            <a:endParaRPr lang="en-US" dirty="0" smtClean="0"/>
          </a:p>
          <a:p>
            <a:pPr lvl="1"/>
            <a:r>
              <a:rPr lang="en-US" dirty="0" smtClean="0"/>
              <a:t>Note that when </a:t>
            </a:r>
            <a:r>
              <a:rPr lang="en-US" i="1" dirty="0" smtClean="0">
                <a:latin typeface="Times New Roman" panose="02020603050405020304" pitchFamily="18" charset="0"/>
                <a:ea typeface="Tahoma" panose="020B0604030504040204" pitchFamily="34" charset="0"/>
              </a:rPr>
              <a:t>x</a:t>
            </a:r>
            <a:r>
              <a:rPr lang="en-US" baseline="-25000" dirty="0" smtClean="0">
                <a:latin typeface="Times New Roman" panose="02020603050405020304" pitchFamily="18" charset="0"/>
                <a:ea typeface="Tahoma" panose="020B0604030504040204" pitchFamily="34" charset="0"/>
              </a:rPr>
              <a:t>2</a:t>
            </a:r>
            <a:r>
              <a:rPr lang="en-US" dirty="0" smtClean="0">
                <a:latin typeface="Times New Roman" panose="02020603050405020304" pitchFamily="18" charset="0"/>
                <a:ea typeface="Tahoma" panose="020B0604030504040204" pitchFamily="34" charset="0"/>
              </a:rPr>
              <a:t> = 0</a:t>
            </a:r>
            <a:r>
              <a:rPr lang="en-US" dirty="0" smtClean="0"/>
              <a:t>, then </a:t>
            </a:r>
            <a:r>
              <a:rPr lang="en-US" i="1" dirty="0" smtClean="0">
                <a:latin typeface="Times New Roman" panose="02020603050405020304" pitchFamily="18" charset="0"/>
                <a:ea typeface="Tahoma" panose="020B0604030504040204" pitchFamily="34" charset="0"/>
              </a:rPr>
              <a:t>x</a:t>
            </a:r>
            <a:r>
              <a:rPr lang="en-US" baseline="-25000" dirty="0" smtClean="0">
                <a:latin typeface="Times New Roman" panose="02020603050405020304" pitchFamily="18" charset="0"/>
                <a:ea typeface="Tahoma" panose="020B0604030504040204" pitchFamily="34" charset="0"/>
              </a:rPr>
              <a:t>1</a:t>
            </a:r>
            <a:r>
              <a:rPr lang="en-US" dirty="0" smtClean="0">
                <a:latin typeface="Times New Roman" panose="02020603050405020304" pitchFamily="18" charset="0"/>
                <a:ea typeface="Tahoma" panose="020B0604030504040204" pitchFamily="34" charset="0"/>
              </a:rPr>
              <a:t> = 0</a:t>
            </a:r>
          </a:p>
          <a:p>
            <a:pPr lvl="1"/>
            <a:endParaRPr lang="en-US" dirty="0"/>
          </a:p>
          <a:p>
            <a:r>
              <a:rPr lang="en-US" dirty="0" smtClean="0"/>
              <a:t>We will call the solution when all unknowns are zero</a:t>
            </a:r>
            <a:br>
              <a:rPr lang="en-US" dirty="0" smtClean="0"/>
            </a:br>
            <a:r>
              <a:rPr lang="en-US" dirty="0" smtClean="0"/>
              <a:t>	to be the </a:t>
            </a:r>
            <a:r>
              <a:rPr lang="en-US" i="1" dirty="0" smtClean="0"/>
              <a:t>trivial </a:t>
            </a:r>
            <a:r>
              <a:rPr lang="en-US" i="1" dirty="0" smtClean="0"/>
              <a:t>solution</a:t>
            </a:r>
            <a:endParaRPr lang="en-US" dirty="0" smtClean="0"/>
          </a:p>
          <a:p>
            <a:pPr lvl="1"/>
            <a:r>
              <a:rPr lang="en-US" dirty="0" smtClean="0"/>
              <a:t>The trivial solution is never a solution to a non-homogenous system of linear equations</a:t>
            </a:r>
            <a:endParaRPr lang="en-US" dirty="0" smtClean="0"/>
          </a:p>
          <a:p>
            <a:pPr marL="457200" lvl="1" indent="0">
              <a:buNone/>
            </a:pPr>
            <a:endParaRPr lang="en-US" dirty="0"/>
          </a:p>
          <a:p>
            <a:pPr marL="457200" lvl="1" indent="0">
              <a:buNone/>
            </a:pPr>
            <a:endParaRPr lang="en-US" dirty="0"/>
          </a:p>
        </p:txBody>
      </p:sp>
      <p:sp>
        <p:nvSpPr>
          <p:cNvPr id="4" name="Footer Placeholder 3"/>
          <p:cNvSpPr>
            <a:spLocks noGrp="1"/>
          </p:cNvSpPr>
          <p:nvPr>
            <p:ph type="ftr" sz="quarter" idx="11"/>
          </p:nvPr>
        </p:nvSpPr>
        <p:spPr/>
        <p:txBody>
          <a:bodyPr/>
          <a:lstStyle/>
          <a:p>
            <a:r>
              <a:rPr lang="en-CA" smtClean="0"/>
              <a:t>Solutions to homogeneous systems of linear equations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8</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graphicFrame>
        <p:nvGraphicFramePr>
          <p:cNvPr id="10" name="Object 9"/>
          <p:cNvGraphicFramePr>
            <a:graphicFrameLocks noChangeAspect="1"/>
          </p:cNvGraphicFramePr>
          <p:nvPr>
            <p:extLst>
              <p:ext uri="{D42A27DB-BD31-4B8C-83A1-F6EECF244321}">
                <p14:modId xmlns:p14="http://schemas.microsoft.com/office/powerpoint/2010/main" val="2274877628"/>
              </p:ext>
            </p:extLst>
          </p:nvPr>
        </p:nvGraphicFramePr>
        <p:xfrm>
          <a:off x="3644756" y="2808288"/>
          <a:ext cx="1570037" cy="361950"/>
        </p:xfrm>
        <a:graphic>
          <a:graphicData uri="http://schemas.openxmlformats.org/presentationml/2006/ole">
            <mc:AlternateContent xmlns:mc="http://schemas.openxmlformats.org/markup-compatibility/2006">
              <mc:Choice xmlns:v="urn:schemas-microsoft-com:vml" Requires="v">
                <p:oleObj spid="_x0000_s404494" name="Equation" r:id="rId6" imgW="1320480" imgH="330120" progId="Equation.DSMT4">
                  <p:embed/>
                </p:oleObj>
              </mc:Choice>
              <mc:Fallback>
                <p:oleObj name="Equation" r:id="rId6" imgW="1320480" imgH="330120" progId="Equation.DSMT4">
                  <p:embed/>
                  <p:pic>
                    <p:nvPicPr>
                      <p:cNvPr id="0" name=""/>
                      <p:cNvPicPr>
                        <a:picLocks noChangeAspect="1" noChangeArrowheads="1"/>
                      </p:cNvPicPr>
                      <p:nvPr/>
                    </p:nvPicPr>
                    <p:blipFill>
                      <a:blip r:embed="rId7"/>
                      <a:srcRect/>
                      <a:stretch>
                        <a:fillRect/>
                      </a:stretch>
                    </p:blipFill>
                    <p:spPr bwMode="auto">
                      <a:xfrm>
                        <a:off x="3644756" y="2808288"/>
                        <a:ext cx="1570037"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1002705238"/>
              </p:ext>
            </p:extLst>
          </p:nvPr>
        </p:nvGraphicFramePr>
        <p:xfrm>
          <a:off x="3306475" y="3507653"/>
          <a:ext cx="3049587" cy="806450"/>
        </p:xfrm>
        <a:graphic>
          <a:graphicData uri="http://schemas.openxmlformats.org/presentationml/2006/ole">
            <mc:AlternateContent xmlns:mc="http://schemas.openxmlformats.org/markup-compatibility/2006">
              <mc:Choice xmlns:v="urn:schemas-microsoft-com:vml" Requires="v">
                <p:oleObj spid="_x0000_s404495" name="Equation" r:id="rId8" imgW="2565360" imgH="736560" progId="Equation.DSMT4">
                  <p:embed/>
                </p:oleObj>
              </mc:Choice>
              <mc:Fallback>
                <p:oleObj name="Equation" r:id="rId8" imgW="2565360" imgH="736560" progId="Equation.DSMT4">
                  <p:embed/>
                  <p:pic>
                    <p:nvPicPr>
                      <p:cNvPr id="0" name=""/>
                      <p:cNvPicPr>
                        <a:picLocks noChangeAspect="1" noChangeArrowheads="1"/>
                      </p:cNvPicPr>
                      <p:nvPr/>
                    </p:nvPicPr>
                    <p:blipFill>
                      <a:blip r:embed="rId9"/>
                      <a:srcRect/>
                      <a:stretch>
                        <a:fillRect/>
                      </a:stretch>
                    </p:blipFill>
                    <p:spPr bwMode="auto">
                      <a:xfrm>
                        <a:off x="3306475" y="3507653"/>
                        <a:ext cx="3049587" cy="80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9" name="Audio 8">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287936632"/>
      </p:ext>
    </p:extLst>
  </p:cSld>
  <p:clrMapOvr>
    <a:masterClrMapping/>
  </p:clrMapOvr>
  <mc:AlternateContent xmlns:mc="http://schemas.openxmlformats.org/markup-compatibility/2006">
    <mc:Choice xmlns:p14="http://schemas.microsoft.com/office/powerpoint/2010/main" Requires="p14">
      <p:transition spd="slow" p14:dur="2000" advTm="54597"/>
    </mc:Choice>
    <mc:Fallback>
      <p:transition spd="slow" advTm="5459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9" fill="hold" display="0">
                  <p:stCondLst>
                    <p:cond delay="indefinite"/>
                  </p:stCondLst>
                  <p:endCondLst>
                    <p:cond evt="onStopAudio" delay="0">
                      <p:tgtEl>
                        <p:sldTgt/>
                      </p:tgtEl>
                    </p:cond>
                  </p:endCondLst>
                </p:cTn>
                <p:tgtEl>
                  <p:spTgt spid="9"/>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Solutions for a homogenous system</a:t>
            </a:r>
            <a:endParaRPr lang="en-CA" dirty="0"/>
          </a:p>
        </p:txBody>
      </p:sp>
      <p:sp>
        <p:nvSpPr>
          <p:cNvPr id="3" name="Content Placeholder 2"/>
          <p:cNvSpPr>
            <a:spLocks noGrp="1"/>
          </p:cNvSpPr>
          <p:nvPr>
            <p:ph idx="1"/>
          </p:nvPr>
        </p:nvSpPr>
        <p:spPr/>
        <p:txBody>
          <a:bodyPr/>
          <a:lstStyle/>
          <a:p>
            <a:r>
              <a:rPr lang="en-US" dirty="0" smtClean="0"/>
              <a:t>Thus, for a </a:t>
            </a:r>
            <a:r>
              <a:rPr lang="en-US" dirty="0"/>
              <a:t>homogenous system </a:t>
            </a:r>
            <a:r>
              <a:rPr lang="en-US" dirty="0" smtClean="0"/>
              <a:t>of </a:t>
            </a:r>
            <a:r>
              <a:rPr lang="en-US" dirty="0" smtClean="0"/>
              <a:t>linear </a:t>
            </a:r>
            <a:r>
              <a:rPr lang="en-US" dirty="0" smtClean="0"/>
              <a:t>equations,</a:t>
            </a:r>
            <a:br>
              <a:rPr lang="en-US" dirty="0" smtClean="0"/>
            </a:br>
            <a:r>
              <a:rPr lang="en-US" dirty="0" smtClean="0"/>
              <a:t>	there may be:</a:t>
            </a:r>
          </a:p>
          <a:p>
            <a:pPr lvl="1"/>
            <a:r>
              <a:rPr lang="en-US" dirty="0" smtClean="0"/>
              <a:t>One unique solution; that is, the trivial solution</a:t>
            </a:r>
          </a:p>
          <a:p>
            <a:pPr lvl="1"/>
            <a:r>
              <a:rPr lang="en-US" dirty="0" smtClean="0"/>
              <a:t>Infinitely many solutions, one of which is the trivial solution</a:t>
            </a:r>
          </a:p>
          <a:p>
            <a:pPr lvl="1"/>
            <a:endParaRPr lang="en-US" dirty="0"/>
          </a:p>
          <a:p>
            <a:r>
              <a:rPr lang="en-US" dirty="0" smtClean="0"/>
              <a:t>Recall that in Gaussian elimination, all we do is add multiples of one row onto another</a:t>
            </a:r>
          </a:p>
          <a:p>
            <a:pPr lvl="1"/>
            <a:r>
              <a:rPr lang="en-US" dirty="0" smtClean="0"/>
              <a:t>If one column (in this case, the last column) is all zeros,</a:t>
            </a:r>
            <a:br>
              <a:rPr lang="en-US" dirty="0" smtClean="0"/>
            </a:br>
            <a:r>
              <a:rPr lang="en-US" dirty="0" smtClean="0"/>
              <a:t>	you can never get a non-zero entry appearing in that column</a:t>
            </a:r>
          </a:p>
          <a:p>
            <a:pPr lvl="1"/>
            <a:r>
              <a:rPr lang="en-US" dirty="0" smtClean="0"/>
              <a:t>Thus,                                                for any matrix </a:t>
            </a:r>
            <a:r>
              <a:rPr lang="en-US" i="1" dirty="0" smtClean="0"/>
              <a:t>A</a:t>
            </a:r>
            <a:r>
              <a:rPr lang="en-US" dirty="0" smtClean="0"/>
              <a:t>,</a:t>
            </a:r>
          </a:p>
          <a:p>
            <a:pPr marL="457200" lvl="1" indent="0">
              <a:buNone/>
            </a:pPr>
            <a:r>
              <a:rPr lang="en-US" dirty="0"/>
              <a:t>	</a:t>
            </a:r>
            <a:r>
              <a:rPr lang="en-US" dirty="0" smtClean="0"/>
              <a:t>so it can never happen that there are no solutions </a:t>
            </a:r>
          </a:p>
        </p:txBody>
      </p:sp>
      <p:sp>
        <p:nvSpPr>
          <p:cNvPr id="4" name="Footer Placeholder 3"/>
          <p:cNvSpPr>
            <a:spLocks noGrp="1"/>
          </p:cNvSpPr>
          <p:nvPr>
            <p:ph type="ftr" sz="quarter" idx="11"/>
          </p:nvPr>
        </p:nvSpPr>
        <p:spPr/>
        <p:txBody>
          <a:bodyPr/>
          <a:lstStyle/>
          <a:p>
            <a:r>
              <a:rPr lang="en-CA" smtClean="0"/>
              <a:t>Solutions to homogeneous systems of linear equations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9</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graphicFrame>
        <p:nvGraphicFramePr>
          <p:cNvPr id="8" name="Object 7"/>
          <p:cNvGraphicFramePr>
            <a:graphicFrameLocks noChangeAspect="1"/>
          </p:cNvGraphicFramePr>
          <p:nvPr>
            <p:extLst>
              <p:ext uri="{D42A27DB-BD31-4B8C-83A1-F6EECF244321}">
                <p14:modId xmlns:p14="http://schemas.microsoft.com/office/powerpoint/2010/main" val="762119267"/>
              </p:ext>
            </p:extLst>
          </p:nvPr>
        </p:nvGraphicFramePr>
        <p:xfrm>
          <a:off x="2021754" y="4949825"/>
          <a:ext cx="2643187" cy="417513"/>
        </p:xfrm>
        <a:graphic>
          <a:graphicData uri="http://schemas.openxmlformats.org/presentationml/2006/ole">
            <mc:AlternateContent xmlns:mc="http://schemas.openxmlformats.org/markup-compatibility/2006">
              <mc:Choice xmlns:v="urn:schemas-microsoft-com:vml" Requires="v">
                <p:oleObj spid="_x0000_s405511" name="Equation" r:id="rId6" imgW="2222280" imgH="380880" progId="Equation.DSMT4">
                  <p:embed/>
                </p:oleObj>
              </mc:Choice>
              <mc:Fallback>
                <p:oleObj name="Equation" r:id="rId6" imgW="2222280" imgH="380880" progId="Equation.DSMT4">
                  <p:embed/>
                  <p:pic>
                    <p:nvPicPr>
                      <p:cNvPr id="0" name=""/>
                      <p:cNvPicPr>
                        <a:picLocks noChangeAspect="1" noChangeArrowheads="1"/>
                      </p:cNvPicPr>
                      <p:nvPr/>
                    </p:nvPicPr>
                    <p:blipFill>
                      <a:blip r:embed="rId7"/>
                      <a:srcRect/>
                      <a:stretch>
                        <a:fillRect/>
                      </a:stretch>
                    </p:blipFill>
                    <p:spPr bwMode="auto">
                      <a:xfrm>
                        <a:off x="2021754" y="4949825"/>
                        <a:ext cx="2643187" cy="41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9" name="Audio 8">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4014163291"/>
      </p:ext>
    </p:extLst>
  </p:cSld>
  <p:clrMapOvr>
    <a:masterClrMapping/>
  </p:clrMapOvr>
  <mc:AlternateContent xmlns:mc="http://schemas.openxmlformats.org/markup-compatibility/2006">
    <mc:Choice xmlns:p14="http://schemas.microsoft.com/office/powerpoint/2010/main" Requires="p14">
      <p:transition spd="slow" p14:dur="2000" advTm="73648"/>
    </mc:Choice>
    <mc:Fallback>
      <p:transition spd="slow" advTm="7364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1" fill="hold" display="0">
                  <p:stCondLst>
                    <p:cond delay="indefinite"/>
                  </p:stCondLst>
                  <p:endCondLst>
                    <p:cond evt="onStopAudio" delay="0">
                      <p:tgtEl>
                        <p:sldTgt/>
                      </p:tgtEl>
                    </p:cond>
                  </p:endCondLst>
                </p:cTn>
                <p:tgtEl>
                  <p:spTgt spid="9"/>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CA" dirty="0"/>
          </a:p>
        </p:txBody>
      </p:sp>
      <p:sp>
        <p:nvSpPr>
          <p:cNvPr id="3" name="Content Placeholder 2"/>
          <p:cNvSpPr>
            <a:spLocks noGrp="1"/>
          </p:cNvSpPr>
          <p:nvPr>
            <p:ph idx="1"/>
          </p:nvPr>
        </p:nvSpPr>
        <p:spPr>
          <a:xfrm>
            <a:off x="457199" y="1600200"/>
            <a:ext cx="8312331" cy="4525963"/>
          </a:xfrm>
        </p:spPr>
        <p:txBody>
          <a:bodyPr/>
          <a:lstStyle/>
          <a:p>
            <a:r>
              <a:rPr lang="en-US" dirty="0" smtClean="0"/>
              <a:t>Recall that previously, we found that this system of linear equations had one unique solution</a:t>
            </a:r>
          </a:p>
          <a:p>
            <a:endParaRPr lang="en-US" dirty="0"/>
          </a:p>
          <a:p>
            <a:endParaRPr lang="en-US" dirty="0" smtClean="0"/>
          </a:p>
          <a:p>
            <a:endParaRPr lang="en-US" dirty="0"/>
          </a:p>
          <a:p>
            <a:endParaRPr lang="en-US" dirty="0" smtClean="0"/>
          </a:p>
          <a:p>
            <a:r>
              <a:rPr lang="en-US" dirty="0" smtClean="0"/>
              <a:t>If you were to solve the corresponding </a:t>
            </a:r>
            <a:r>
              <a:rPr lang="en-US" dirty="0"/>
              <a:t>homogeneous system </a:t>
            </a:r>
            <a:r>
              <a:rPr lang="en-US" dirty="0" smtClean="0"/>
              <a:t>of </a:t>
            </a:r>
            <a:r>
              <a:rPr lang="en-US" dirty="0" smtClean="0"/>
              <a:t>linear </a:t>
            </a:r>
            <a:r>
              <a:rPr lang="en-US" dirty="0" smtClean="0"/>
              <a:t>equations, you would get only the trivial solution:</a:t>
            </a:r>
          </a:p>
        </p:txBody>
      </p:sp>
      <p:sp>
        <p:nvSpPr>
          <p:cNvPr id="4" name="Footer Placeholder 3"/>
          <p:cNvSpPr>
            <a:spLocks noGrp="1"/>
          </p:cNvSpPr>
          <p:nvPr>
            <p:ph type="ftr" sz="quarter" idx="11"/>
          </p:nvPr>
        </p:nvSpPr>
        <p:spPr/>
        <p:txBody>
          <a:bodyPr/>
          <a:lstStyle/>
          <a:p>
            <a:r>
              <a:rPr lang="en-CA" smtClean="0"/>
              <a:t>Solutions to homogeneous systems of linear equations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10</a:t>
            </a:fld>
            <a:endParaRPr lang="en-CA"/>
          </a:p>
        </p:txBody>
      </p:sp>
      <p:graphicFrame>
        <p:nvGraphicFramePr>
          <p:cNvPr id="6" name="Object 5"/>
          <p:cNvGraphicFramePr>
            <a:graphicFrameLocks noChangeAspect="1"/>
          </p:cNvGraphicFramePr>
          <p:nvPr>
            <p:extLst>
              <p:ext uri="{D42A27DB-BD31-4B8C-83A1-F6EECF244321}">
                <p14:modId xmlns:p14="http://schemas.microsoft.com/office/powerpoint/2010/main" val="1035977032"/>
              </p:ext>
            </p:extLst>
          </p:nvPr>
        </p:nvGraphicFramePr>
        <p:xfrm>
          <a:off x="1547668" y="2549382"/>
          <a:ext cx="2909888" cy="1009650"/>
        </p:xfrm>
        <a:graphic>
          <a:graphicData uri="http://schemas.openxmlformats.org/presentationml/2006/ole">
            <mc:AlternateContent xmlns:mc="http://schemas.openxmlformats.org/markup-compatibility/2006">
              <mc:Choice xmlns:v="urn:schemas-microsoft-com:vml" Requires="v">
                <p:oleObj spid="_x0000_s386129" name="Equation" r:id="rId6" imgW="2958840" imgH="1117440" progId="Equation.DSMT4">
                  <p:embed/>
                </p:oleObj>
              </mc:Choice>
              <mc:Fallback>
                <p:oleObj name="Equation" r:id="rId6" imgW="2958840" imgH="1117440" progId="Equation.DSMT4">
                  <p:embed/>
                  <p:pic>
                    <p:nvPicPr>
                      <p:cNvPr id="0" name="Object 5"/>
                      <p:cNvPicPr>
                        <a:picLocks noChangeAspect="1" noChangeArrowheads="1"/>
                      </p:cNvPicPr>
                      <p:nvPr/>
                    </p:nvPicPr>
                    <p:blipFill>
                      <a:blip r:embed="rId7"/>
                      <a:srcRect/>
                      <a:stretch>
                        <a:fillRect/>
                      </a:stretch>
                    </p:blipFill>
                    <p:spPr bwMode="auto">
                      <a:xfrm>
                        <a:off x="1547668" y="2549382"/>
                        <a:ext cx="2909888"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3425633162"/>
              </p:ext>
            </p:extLst>
          </p:nvPr>
        </p:nvGraphicFramePr>
        <p:xfrm>
          <a:off x="5092796" y="2408580"/>
          <a:ext cx="1176337" cy="1222375"/>
        </p:xfrm>
        <a:graphic>
          <a:graphicData uri="http://schemas.openxmlformats.org/presentationml/2006/ole">
            <mc:AlternateContent xmlns:mc="http://schemas.openxmlformats.org/markup-compatibility/2006">
              <mc:Choice xmlns:v="urn:schemas-microsoft-com:vml" Requires="v">
                <p:oleObj spid="_x0000_s386130" name="Equation" r:id="rId8" imgW="990360" imgH="1117440" progId="Equation.DSMT4">
                  <p:embed/>
                </p:oleObj>
              </mc:Choice>
              <mc:Fallback>
                <p:oleObj name="Equation" r:id="rId8" imgW="990360" imgH="1117440" progId="Equation.DSMT4">
                  <p:embed/>
                  <p:pic>
                    <p:nvPicPr>
                      <p:cNvPr id="0" name="Object 11"/>
                      <p:cNvPicPr>
                        <a:picLocks noChangeAspect="1" noChangeArrowheads="1"/>
                      </p:cNvPicPr>
                      <p:nvPr/>
                    </p:nvPicPr>
                    <p:blipFill>
                      <a:blip r:embed="rId9"/>
                      <a:srcRect/>
                      <a:stretch>
                        <a:fillRect/>
                      </a:stretch>
                    </p:blipFill>
                    <p:spPr bwMode="auto">
                      <a:xfrm>
                        <a:off x="5092796" y="2408580"/>
                        <a:ext cx="1176337" cy="122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1560527799"/>
              </p:ext>
            </p:extLst>
          </p:nvPr>
        </p:nvGraphicFramePr>
        <p:xfrm>
          <a:off x="1754188" y="4905376"/>
          <a:ext cx="2509837" cy="1009650"/>
        </p:xfrm>
        <a:graphic>
          <a:graphicData uri="http://schemas.openxmlformats.org/presentationml/2006/ole">
            <mc:AlternateContent xmlns:mc="http://schemas.openxmlformats.org/markup-compatibility/2006">
              <mc:Choice xmlns:v="urn:schemas-microsoft-com:vml" Requires="v">
                <p:oleObj spid="_x0000_s386131" name="Equation" r:id="rId10" imgW="2552400" imgH="1117440" progId="Equation.DSMT4">
                  <p:embed/>
                </p:oleObj>
              </mc:Choice>
              <mc:Fallback>
                <p:oleObj name="Equation" r:id="rId10" imgW="2552400" imgH="1117440" progId="Equation.DSMT4">
                  <p:embed/>
                  <p:pic>
                    <p:nvPicPr>
                      <p:cNvPr id="0" name=""/>
                      <p:cNvPicPr>
                        <a:picLocks noChangeAspect="1" noChangeArrowheads="1"/>
                      </p:cNvPicPr>
                      <p:nvPr/>
                    </p:nvPicPr>
                    <p:blipFill>
                      <a:blip r:embed="rId11"/>
                      <a:srcRect/>
                      <a:stretch>
                        <a:fillRect/>
                      </a:stretch>
                    </p:blipFill>
                    <p:spPr bwMode="auto">
                      <a:xfrm>
                        <a:off x="1754188" y="4905376"/>
                        <a:ext cx="2509837"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1334240897"/>
              </p:ext>
            </p:extLst>
          </p:nvPr>
        </p:nvGraphicFramePr>
        <p:xfrm>
          <a:off x="5181600" y="4764089"/>
          <a:ext cx="1011238" cy="1222375"/>
        </p:xfrm>
        <a:graphic>
          <a:graphicData uri="http://schemas.openxmlformats.org/presentationml/2006/ole">
            <mc:AlternateContent xmlns:mc="http://schemas.openxmlformats.org/markup-compatibility/2006">
              <mc:Choice xmlns:v="urn:schemas-microsoft-com:vml" Requires="v">
                <p:oleObj spid="_x0000_s386132" name="Equation" r:id="rId12" imgW="850680" imgH="1117440" progId="Equation.DSMT4">
                  <p:embed/>
                </p:oleObj>
              </mc:Choice>
              <mc:Fallback>
                <p:oleObj name="Equation" r:id="rId12" imgW="850680" imgH="1117440" progId="Equation.DSMT4">
                  <p:embed/>
                  <p:pic>
                    <p:nvPicPr>
                      <p:cNvPr id="0" name=""/>
                      <p:cNvPicPr>
                        <a:picLocks noChangeAspect="1" noChangeArrowheads="1"/>
                      </p:cNvPicPr>
                      <p:nvPr/>
                    </p:nvPicPr>
                    <p:blipFill>
                      <a:blip r:embed="rId13"/>
                      <a:srcRect/>
                      <a:stretch>
                        <a:fillRect/>
                      </a:stretch>
                    </p:blipFill>
                    <p:spPr bwMode="auto">
                      <a:xfrm>
                        <a:off x="5181600" y="4764089"/>
                        <a:ext cx="1011238" cy="122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9" name="Audio 8">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37468138"/>
      </p:ext>
    </p:extLst>
  </p:cSld>
  <p:clrMapOvr>
    <a:masterClrMapping/>
  </p:clrMapOvr>
  <mc:AlternateContent xmlns:mc="http://schemas.openxmlformats.org/markup-compatibility/2006">
    <mc:Choice xmlns:p14="http://schemas.microsoft.com/office/powerpoint/2010/main" Requires="p14">
      <p:transition spd="slow" p14:dur="2000" advTm="26752"/>
    </mc:Choice>
    <mc:Fallback>
      <p:transition spd="slow" advTm="2675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9"/>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CA" dirty="0"/>
          </a:p>
        </p:txBody>
      </p:sp>
      <p:sp>
        <p:nvSpPr>
          <p:cNvPr id="3" name="Content Placeholder 2"/>
          <p:cNvSpPr>
            <a:spLocks noGrp="1"/>
          </p:cNvSpPr>
          <p:nvPr>
            <p:ph idx="1"/>
          </p:nvPr>
        </p:nvSpPr>
        <p:spPr>
          <a:xfrm>
            <a:off x="457199" y="1600200"/>
            <a:ext cx="8312331" cy="4525963"/>
          </a:xfrm>
        </p:spPr>
        <p:txBody>
          <a:bodyPr/>
          <a:lstStyle/>
          <a:p>
            <a:r>
              <a:rPr lang="en-US" dirty="0" smtClean="0"/>
              <a:t>Previously</a:t>
            </a:r>
            <a:r>
              <a:rPr lang="en-US" dirty="0"/>
              <a:t>, we found that this system of linear equations </a:t>
            </a:r>
            <a:r>
              <a:rPr lang="en-US" dirty="0" smtClean="0"/>
              <a:t>infinitely many solutions:</a:t>
            </a:r>
          </a:p>
          <a:p>
            <a:endParaRPr lang="en-US" dirty="0"/>
          </a:p>
          <a:p>
            <a:endParaRPr lang="en-US" dirty="0" smtClean="0"/>
          </a:p>
          <a:p>
            <a:endParaRPr lang="en-US" dirty="0"/>
          </a:p>
          <a:p>
            <a:endParaRPr lang="en-US" dirty="0" smtClean="0"/>
          </a:p>
          <a:p>
            <a:r>
              <a:rPr lang="en-US" dirty="0"/>
              <a:t>If you were to solve the corresponding </a:t>
            </a:r>
            <a:r>
              <a:rPr lang="en-US" dirty="0"/>
              <a:t>homogeneous system </a:t>
            </a:r>
            <a:r>
              <a:rPr lang="en-US" dirty="0"/>
              <a:t>of </a:t>
            </a:r>
            <a:r>
              <a:rPr lang="en-US" dirty="0" smtClean="0"/>
              <a:t>linear </a:t>
            </a:r>
            <a:r>
              <a:rPr lang="en-US" dirty="0"/>
              <a:t>equations, </a:t>
            </a:r>
            <a:r>
              <a:rPr lang="en-US" dirty="0" smtClean="0"/>
              <a:t>the constant vector in the solution is zero:</a:t>
            </a:r>
            <a:endParaRPr lang="en-US" dirty="0"/>
          </a:p>
          <a:p>
            <a:endParaRPr lang="en-US" dirty="0"/>
          </a:p>
        </p:txBody>
      </p:sp>
      <p:sp>
        <p:nvSpPr>
          <p:cNvPr id="4" name="Footer Placeholder 3"/>
          <p:cNvSpPr>
            <a:spLocks noGrp="1"/>
          </p:cNvSpPr>
          <p:nvPr>
            <p:ph type="ftr" sz="quarter" idx="11"/>
          </p:nvPr>
        </p:nvSpPr>
        <p:spPr/>
        <p:txBody>
          <a:bodyPr/>
          <a:lstStyle/>
          <a:p>
            <a:r>
              <a:rPr lang="en-CA" smtClean="0"/>
              <a:t>Solutions to homogeneous systems of linear equations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11</a:t>
            </a:fld>
            <a:endParaRPr lang="en-CA"/>
          </a:p>
        </p:txBody>
      </p:sp>
      <p:graphicFrame>
        <p:nvGraphicFramePr>
          <p:cNvPr id="7" name="Object 6"/>
          <p:cNvGraphicFramePr>
            <a:graphicFrameLocks noChangeAspect="1"/>
          </p:cNvGraphicFramePr>
          <p:nvPr>
            <p:extLst>
              <p:ext uri="{D42A27DB-BD31-4B8C-83A1-F6EECF244321}">
                <p14:modId xmlns:p14="http://schemas.microsoft.com/office/powerpoint/2010/main" val="211631259"/>
              </p:ext>
            </p:extLst>
          </p:nvPr>
        </p:nvGraphicFramePr>
        <p:xfrm>
          <a:off x="1401478" y="2502333"/>
          <a:ext cx="2360612" cy="1009650"/>
        </p:xfrm>
        <a:graphic>
          <a:graphicData uri="http://schemas.openxmlformats.org/presentationml/2006/ole">
            <mc:AlternateContent xmlns:mc="http://schemas.openxmlformats.org/markup-compatibility/2006">
              <mc:Choice xmlns:v="urn:schemas-microsoft-com:vml" Requires="v">
                <p:oleObj spid="_x0000_s390281" name="Equation" r:id="rId6" imgW="2400120" imgH="1117440" progId="Equation.DSMT4">
                  <p:embed/>
                </p:oleObj>
              </mc:Choice>
              <mc:Fallback>
                <p:oleObj name="Equation" r:id="rId6" imgW="2400120" imgH="1117440" progId="Equation.DSMT4">
                  <p:embed/>
                  <p:pic>
                    <p:nvPicPr>
                      <p:cNvPr id="0" name="Object 1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01478" y="2502333"/>
                        <a:ext cx="2360612"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1734174062"/>
              </p:ext>
            </p:extLst>
          </p:nvPr>
        </p:nvGraphicFramePr>
        <p:xfrm>
          <a:off x="4222465" y="2506663"/>
          <a:ext cx="3821113" cy="1111250"/>
        </p:xfrm>
        <a:graphic>
          <a:graphicData uri="http://schemas.openxmlformats.org/presentationml/2006/ole">
            <mc:AlternateContent xmlns:mc="http://schemas.openxmlformats.org/markup-compatibility/2006">
              <mc:Choice xmlns:v="urn:schemas-microsoft-com:vml" Requires="v">
                <p:oleObj spid="_x0000_s390282" name="Equation" r:id="rId8" imgW="3543120" imgH="1117440" progId="Equation.DSMT4">
                  <p:embed/>
                </p:oleObj>
              </mc:Choice>
              <mc:Fallback>
                <p:oleObj name="Equation" r:id="rId8" imgW="3543120" imgH="1117440" progId="Equation.DSMT4">
                  <p:embed/>
                  <p:pic>
                    <p:nvPicPr>
                      <p:cNvPr id="0" name="Object 6"/>
                      <p:cNvPicPr>
                        <a:picLocks noChangeAspect="1" noChangeArrowheads="1"/>
                      </p:cNvPicPr>
                      <p:nvPr/>
                    </p:nvPicPr>
                    <p:blipFill>
                      <a:blip r:embed="rId9"/>
                      <a:srcRect/>
                      <a:stretch>
                        <a:fillRect/>
                      </a:stretch>
                    </p:blipFill>
                    <p:spPr bwMode="auto">
                      <a:xfrm>
                        <a:off x="4222465" y="2506663"/>
                        <a:ext cx="3821113" cy="111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0" name="Object 19"/>
          <p:cNvGraphicFramePr>
            <a:graphicFrameLocks noChangeAspect="1"/>
          </p:cNvGraphicFramePr>
          <p:nvPr>
            <p:extLst>
              <p:ext uri="{D42A27DB-BD31-4B8C-83A1-F6EECF244321}">
                <p14:modId xmlns:p14="http://schemas.microsoft.com/office/powerpoint/2010/main" val="3906876818"/>
              </p:ext>
            </p:extLst>
          </p:nvPr>
        </p:nvGraphicFramePr>
        <p:xfrm>
          <a:off x="1484313" y="4878388"/>
          <a:ext cx="1960562" cy="1009650"/>
        </p:xfrm>
        <a:graphic>
          <a:graphicData uri="http://schemas.openxmlformats.org/presentationml/2006/ole">
            <mc:AlternateContent xmlns:mc="http://schemas.openxmlformats.org/markup-compatibility/2006">
              <mc:Choice xmlns:v="urn:schemas-microsoft-com:vml" Requires="v">
                <p:oleObj spid="_x0000_s390283" name="Equation" r:id="rId10" imgW="1993680" imgH="1117440" progId="Equation.DSMT4">
                  <p:embed/>
                </p:oleObj>
              </mc:Choice>
              <mc:Fallback>
                <p:oleObj name="Equation" r:id="rId10" imgW="1993680" imgH="1117440" progId="Equation.DSMT4">
                  <p:embed/>
                  <p:pic>
                    <p:nvPicPr>
                      <p:cNvPr id="0" name=""/>
                      <p:cNvPicPr>
                        <a:picLocks noChangeAspect="1" noChangeArrowheads="1"/>
                      </p:cNvPicPr>
                      <p:nvPr/>
                    </p:nvPicPr>
                    <p:blipFill>
                      <a:blip r:embed="rId11"/>
                      <a:srcRect/>
                      <a:stretch>
                        <a:fillRect/>
                      </a:stretch>
                    </p:blipFill>
                    <p:spPr bwMode="auto">
                      <a:xfrm>
                        <a:off x="1484313" y="4878388"/>
                        <a:ext cx="1960562"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1" name="Object 20"/>
          <p:cNvGraphicFramePr>
            <a:graphicFrameLocks noChangeAspect="1"/>
          </p:cNvGraphicFramePr>
          <p:nvPr>
            <p:extLst>
              <p:ext uri="{D42A27DB-BD31-4B8C-83A1-F6EECF244321}">
                <p14:modId xmlns:p14="http://schemas.microsoft.com/office/powerpoint/2010/main" val="1598613083"/>
              </p:ext>
            </p:extLst>
          </p:nvPr>
        </p:nvGraphicFramePr>
        <p:xfrm>
          <a:off x="4625975" y="4883150"/>
          <a:ext cx="2779713" cy="1111250"/>
        </p:xfrm>
        <a:graphic>
          <a:graphicData uri="http://schemas.openxmlformats.org/presentationml/2006/ole">
            <mc:AlternateContent xmlns:mc="http://schemas.openxmlformats.org/markup-compatibility/2006">
              <mc:Choice xmlns:v="urn:schemas-microsoft-com:vml" Requires="v">
                <p:oleObj spid="_x0000_s390284" name="Equation" r:id="rId12" imgW="2577960" imgH="1117440" progId="Equation.DSMT4">
                  <p:embed/>
                </p:oleObj>
              </mc:Choice>
              <mc:Fallback>
                <p:oleObj name="Equation" r:id="rId12" imgW="2577960" imgH="1117440" progId="Equation.DSMT4">
                  <p:embed/>
                  <p:pic>
                    <p:nvPicPr>
                      <p:cNvPr id="0" name=""/>
                      <p:cNvPicPr>
                        <a:picLocks noChangeAspect="1" noChangeArrowheads="1"/>
                      </p:cNvPicPr>
                      <p:nvPr/>
                    </p:nvPicPr>
                    <p:blipFill>
                      <a:blip r:embed="rId13"/>
                      <a:srcRect/>
                      <a:stretch>
                        <a:fillRect/>
                      </a:stretch>
                    </p:blipFill>
                    <p:spPr bwMode="auto">
                      <a:xfrm>
                        <a:off x="4625975" y="4883150"/>
                        <a:ext cx="2779713" cy="111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10" name="Straight Connector 9"/>
          <p:cNvCxnSpPr/>
          <p:nvPr/>
        </p:nvCxnSpPr>
        <p:spPr>
          <a:xfrm>
            <a:off x="6235337" y="2351314"/>
            <a:ext cx="444140" cy="1419495"/>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H="1">
            <a:off x="6322427" y="2412274"/>
            <a:ext cx="304796" cy="131499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pic>
        <p:nvPicPr>
          <p:cNvPr id="19" name="Audio 18">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324965950"/>
      </p:ext>
    </p:extLst>
  </p:cSld>
  <p:clrMapOvr>
    <a:masterClrMapping/>
  </p:clrMapOvr>
  <mc:AlternateContent xmlns:mc="http://schemas.openxmlformats.org/markup-compatibility/2006">
    <mc:Choice xmlns:p14="http://schemas.microsoft.com/office/powerpoint/2010/main" Requires="p14">
      <p:transition spd="slow" p14:dur="2000" advTm="34919"/>
    </mc:Choice>
    <mc:Fallback>
      <p:transition spd="slow" advTm="3491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1" fill="hold" display="0">
                  <p:stCondLst>
                    <p:cond delay="indefinite"/>
                  </p:stCondLst>
                  <p:endCondLst>
                    <p:cond evt="onStopAudio" delay="0">
                      <p:tgtEl>
                        <p:sldTgt/>
                      </p:tgtEl>
                    </p:cond>
                  </p:endCondLst>
                </p:cTn>
                <p:tgtEl>
                  <p:spTgt spid="19"/>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CA" dirty="0"/>
          </a:p>
        </p:txBody>
      </p:sp>
      <p:sp>
        <p:nvSpPr>
          <p:cNvPr id="3" name="Content Placeholder 2"/>
          <p:cNvSpPr>
            <a:spLocks noGrp="1"/>
          </p:cNvSpPr>
          <p:nvPr>
            <p:ph idx="1"/>
          </p:nvPr>
        </p:nvSpPr>
        <p:spPr>
          <a:xfrm>
            <a:off x="457199" y="1600200"/>
            <a:ext cx="8312331" cy="4525963"/>
          </a:xfrm>
        </p:spPr>
        <p:txBody>
          <a:bodyPr/>
          <a:lstStyle/>
          <a:p>
            <a:r>
              <a:rPr lang="en-US" dirty="0" smtClean="0"/>
              <a:t>Previously</a:t>
            </a:r>
            <a:r>
              <a:rPr lang="en-US" dirty="0"/>
              <a:t>, we found that this system of linear equations </a:t>
            </a:r>
            <a:r>
              <a:rPr lang="en-US" dirty="0" smtClean="0"/>
              <a:t>had no solutions:</a:t>
            </a:r>
          </a:p>
          <a:p>
            <a:endParaRPr lang="en-US" dirty="0"/>
          </a:p>
          <a:p>
            <a:endParaRPr lang="en-US" dirty="0" smtClean="0"/>
          </a:p>
          <a:p>
            <a:endParaRPr lang="en-US" dirty="0"/>
          </a:p>
          <a:p>
            <a:endParaRPr lang="en-US" dirty="0" smtClean="0"/>
          </a:p>
          <a:p>
            <a:r>
              <a:rPr lang="en-US" dirty="0"/>
              <a:t>If you were to solve the corresponding </a:t>
            </a:r>
            <a:r>
              <a:rPr lang="en-US" dirty="0"/>
              <a:t>homogeneous system </a:t>
            </a:r>
            <a:r>
              <a:rPr lang="en-US" dirty="0"/>
              <a:t>of </a:t>
            </a:r>
            <a:r>
              <a:rPr lang="en-US" dirty="0" smtClean="0"/>
              <a:t>linear </a:t>
            </a:r>
            <a:r>
              <a:rPr lang="en-US" dirty="0"/>
              <a:t>equations, you </a:t>
            </a:r>
            <a:r>
              <a:rPr lang="en-US" dirty="0" smtClean="0"/>
              <a:t>would find infinitely many solutions:</a:t>
            </a:r>
            <a:endParaRPr lang="en-US" dirty="0"/>
          </a:p>
          <a:p>
            <a:endParaRPr lang="en-US" dirty="0"/>
          </a:p>
        </p:txBody>
      </p:sp>
      <p:sp>
        <p:nvSpPr>
          <p:cNvPr id="4" name="Footer Placeholder 3"/>
          <p:cNvSpPr>
            <a:spLocks noGrp="1"/>
          </p:cNvSpPr>
          <p:nvPr>
            <p:ph type="ftr" sz="quarter" idx="11"/>
          </p:nvPr>
        </p:nvSpPr>
        <p:spPr/>
        <p:txBody>
          <a:bodyPr/>
          <a:lstStyle/>
          <a:p>
            <a:r>
              <a:rPr lang="en-CA" smtClean="0"/>
              <a:t>Solutions to homogeneous systems of linear equations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12</a:t>
            </a:fld>
            <a:endParaRPr lang="en-CA"/>
          </a:p>
        </p:txBody>
      </p:sp>
      <p:graphicFrame>
        <p:nvGraphicFramePr>
          <p:cNvPr id="7" name="Object 6"/>
          <p:cNvGraphicFramePr>
            <a:graphicFrameLocks noChangeAspect="1"/>
          </p:cNvGraphicFramePr>
          <p:nvPr>
            <p:extLst>
              <p:ext uri="{D42A27DB-BD31-4B8C-83A1-F6EECF244321}">
                <p14:modId xmlns:p14="http://schemas.microsoft.com/office/powerpoint/2010/main" val="1212661514"/>
              </p:ext>
            </p:extLst>
          </p:nvPr>
        </p:nvGraphicFramePr>
        <p:xfrm>
          <a:off x="3279197" y="2553855"/>
          <a:ext cx="2784475" cy="1009650"/>
        </p:xfrm>
        <a:graphic>
          <a:graphicData uri="http://schemas.openxmlformats.org/presentationml/2006/ole">
            <mc:AlternateContent xmlns:mc="http://schemas.openxmlformats.org/markup-compatibility/2006">
              <mc:Choice xmlns:v="urn:schemas-microsoft-com:vml" Requires="v">
                <p:oleObj spid="_x0000_s406552" name="Equation" r:id="rId6" imgW="2831760" imgH="1117440" progId="Equation.DSMT4">
                  <p:embed/>
                </p:oleObj>
              </mc:Choice>
              <mc:Fallback>
                <p:oleObj name="Equation" r:id="rId6" imgW="2831760" imgH="1117440" progId="Equation.DSMT4">
                  <p:embed/>
                  <p:pic>
                    <p:nvPicPr>
                      <p:cNvPr id="0" name=""/>
                      <p:cNvPicPr>
                        <a:picLocks noChangeAspect="1" noChangeArrowheads="1"/>
                      </p:cNvPicPr>
                      <p:nvPr/>
                    </p:nvPicPr>
                    <p:blipFill>
                      <a:blip r:embed="rId7"/>
                      <a:srcRect/>
                      <a:stretch>
                        <a:fillRect/>
                      </a:stretch>
                    </p:blipFill>
                    <p:spPr bwMode="auto">
                      <a:xfrm>
                        <a:off x="3279197" y="2553855"/>
                        <a:ext cx="2784475"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0" name="Object 19"/>
          <p:cNvGraphicFramePr>
            <a:graphicFrameLocks noChangeAspect="1"/>
          </p:cNvGraphicFramePr>
          <p:nvPr>
            <p:extLst>
              <p:ext uri="{D42A27DB-BD31-4B8C-83A1-F6EECF244321}">
                <p14:modId xmlns:p14="http://schemas.microsoft.com/office/powerpoint/2010/main" val="769333525"/>
              </p:ext>
            </p:extLst>
          </p:nvPr>
        </p:nvGraphicFramePr>
        <p:xfrm>
          <a:off x="427195" y="4972075"/>
          <a:ext cx="4694238" cy="1009650"/>
        </p:xfrm>
        <a:graphic>
          <a:graphicData uri="http://schemas.openxmlformats.org/presentationml/2006/ole">
            <mc:AlternateContent xmlns:mc="http://schemas.openxmlformats.org/markup-compatibility/2006">
              <mc:Choice xmlns:v="urn:schemas-microsoft-com:vml" Requires="v">
                <p:oleObj spid="_x0000_s406553" name="Equation" r:id="rId8" imgW="4775040" imgH="1117440" progId="Equation.DSMT4">
                  <p:embed/>
                </p:oleObj>
              </mc:Choice>
              <mc:Fallback>
                <p:oleObj name="Equation" r:id="rId8" imgW="4775040" imgH="1117440" progId="Equation.DSMT4">
                  <p:embed/>
                  <p:pic>
                    <p:nvPicPr>
                      <p:cNvPr id="0" name=""/>
                      <p:cNvPicPr>
                        <a:picLocks noChangeAspect="1" noChangeArrowheads="1"/>
                      </p:cNvPicPr>
                      <p:nvPr/>
                    </p:nvPicPr>
                    <p:blipFill>
                      <a:blip r:embed="rId9"/>
                      <a:srcRect/>
                      <a:stretch>
                        <a:fillRect/>
                      </a:stretch>
                    </p:blipFill>
                    <p:spPr bwMode="auto">
                      <a:xfrm>
                        <a:off x="427195" y="4972075"/>
                        <a:ext cx="4694238"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1" name="Object 20"/>
          <p:cNvGraphicFramePr>
            <a:graphicFrameLocks noChangeAspect="1"/>
          </p:cNvGraphicFramePr>
          <p:nvPr>
            <p:extLst>
              <p:ext uri="{D42A27DB-BD31-4B8C-83A1-F6EECF244321}">
                <p14:modId xmlns:p14="http://schemas.microsoft.com/office/powerpoint/2010/main" val="2700113348"/>
              </p:ext>
            </p:extLst>
          </p:nvPr>
        </p:nvGraphicFramePr>
        <p:xfrm>
          <a:off x="6453188" y="4914900"/>
          <a:ext cx="1328737" cy="1111250"/>
        </p:xfrm>
        <a:graphic>
          <a:graphicData uri="http://schemas.openxmlformats.org/presentationml/2006/ole">
            <mc:AlternateContent xmlns:mc="http://schemas.openxmlformats.org/markup-compatibility/2006">
              <mc:Choice xmlns:v="urn:schemas-microsoft-com:vml" Requires="v">
                <p:oleObj spid="_x0000_s406554" name="Equation" r:id="rId10" imgW="1231560" imgH="1117440" progId="Equation.DSMT4">
                  <p:embed/>
                </p:oleObj>
              </mc:Choice>
              <mc:Fallback>
                <p:oleObj name="Equation" r:id="rId10" imgW="1231560" imgH="1117440" progId="Equation.DSMT4">
                  <p:embed/>
                  <p:pic>
                    <p:nvPicPr>
                      <p:cNvPr id="0" name=""/>
                      <p:cNvPicPr>
                        <a:picLocks noChangeAspect="1" noChangeArrowheads="1"/>
                      </p:cNvPicPr>
                      <p:nvPr/>
                    </p:nvPicPr>
                    <p:blipFill>
                      <a:blip r:embed="rId11"/>
                      <a:srcRect/>
                      <a:stretch>
                        <a:fillRect/>
                      </a:stretch>
                    </p:blipFill>
                    <p:spPr bwMode="auto">
                      <a:xfrm>
                        <a:off x="6453188" y="4914900"/>
                        <a:ext cx="1328737" cy="111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9" name="Audio 8">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473007921"/>
      </p:ext>
    </p:extLst>
  </p:cSld>
  <p:clrMapOvr>
    <a:masterClrMapping/>
  </p:clrMapOvr>
  <mc:AlternateContent xmlns:mc="http://schemas.openxmlformats.org/markup-compatibility/2006">
    <mc:Choice xmlns:p14="http://schemas.microsoft.com/office/powerpoint/2010/main" Requires="p14">
      <p:transition spd="slow" p14:dur="2000" advTm="25762"/>
    </mc:Choice>
    <mc:Fallback>
      <p:transition spd="slow" advTm="257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9"/>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CA" dirty="0"/>
          </a:p>
        </p:txBody>
      </p:sp>
      <p:sp>
        <p:nvSpPr>
          <p:cNvPr id="3" name="Content Placeholder 2"/>
          <p:cNvSpPr>
            <a:spLocks noGrp="1"/>
          </p:cNvSpPr>
          <p:nvPr>
            <p:ph idx="1"/>
          </p:nvPr>
        </p:nvSpPr>
        <p:spPr>
          <a:xfrm>
            <a:off x="457199" y="1600200"/>
            <a:ext cx="8312331" cy="4525963"/>
          </a:xfrm>
        </p:spPr>
        <p:txBody>
          <a:bodyPr/>
          <a:lstStyle/>
          <a:p>
            <a:r>
              <a:rPr lang="en-US" dirty="0" smtClean="0"/>
              <a:t>Previously</a:t>
            </a:r>
            <a:r>
              <a:rPr lang="en-US" dirty="0"/>
              <a:t>, we found that this system of linear equations </a:t>
            </a:r>
            <a:r>
              <a:rPr lang="en-US" dirty="0" smtClean="0"/>
              <a:t>infinitely many solutions:</a:t>
            </a:r>
          </a:p>
          <a:p>
            <a:endParaRPr lang="en-US" dirty="0"/>
          </a:p>
          <a:p>
            <a:endParaRPr lang="en-US" dirty="0" smtClean="0"/>
          </a:p>
          <a:p>
            <a:endParaRPr lang="en-US" dirty="0"/>
          </a:p>
          <a:p>
            <a:endParaRPr lang="en-US" dirty="0" smtClean="0"/>
          </a:p>
          <a:p>
            <a:r>
              <a:rPr lang="en-US" dirty="0"/>
              <a:t>If you were to solve the corresponding </a:t>
            </a:r>
            <a:r>
              <a:rPr lang="en-US" dirty="0"/>
              <a:t>homogeneous system </a:t>
            </a:r>
            <a:r>
              <a:rPr lang="en-US" dirty="0"/>
              <a:t>of </a:t>
            </a:r>
            <a:r>
              <a:rPr lang="en-US" dirty="0" smtClean="0"/>
              <a:t>linear </a:t>
            </a:r>
            <a:r>
              <a:rPr lang="en-US" dirty="0"/>
              <a:t>equations, the constant vector in the solution is zero:</a:t>
            </a:r>
          </a:p>
        </p:txBody>
      </p:sp>
      <p:sp>
        <p:nvSpPr>
          <p:cNvPr id="4" name="Footer Placeholder 3"/>
          <p:cNvSpPr>
            <a:spLocks noGrp="1"/>
          </p:cNvSpPr>
          <p:nvPr>
            <p:ph type="ftr" sz="quarter" idx="11"/>
          </p:nvPr>
        </p:nvSpPr>
        <p:spPr/>
        <p:txBody>
          <a:bodyPr/>
          <a:lstStyle/>
          <a:p>
            <a:r>
              <a:rPr lang="en-CA" smtClean="0"/>
              <a:t>Solutions to homogeneous systems of linear equations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13</a:t>
            </a:fld>
            <a:endParaRPr lang="en-CA"/>
          </a:p>
        </p:txBody>
      </p:sp>
      <p:graphicFrame>
        <p:nvGraphicFramePr>
          <p:cNvPr id="7" name="Object 6"/>
          <p:cNvGraphicFramePr>
            <a:graphicFrameLocks noChangeAspect="1"/>
          </p:cNvGraphicFramePr>
          <p:nvPr>
            <p:extLst>
              <p:ext uri="{D42A27DB-BD31-4B8C-83A1-F6EECF244321}">
                <p14:modId xmlns:p14="http://schemas.microsoft.com/office/powerpoint/2010/main" val="4214088641"/>
              </p:ext>
            </p:extLst>
          </p:nvPr>
        </p:nvGraphicFramePr>
        <p:xfrm>
          <a:off x="1333500" y="2501900"/>
          <a:ext cx="2498725" cy="1009650"/>
        </p:xfrm>
        <a:graphic>
          <a:graphicData uri="http://schemas.openxmlformats.org/presentationml/2006/ole">
            <mc:AlternateContent xmlns:mc="http://schemas.openxmlformats.org/markup-compatibility/2006">
              <mc:Choice xmlns:v="urn:schemas-microsoft-com:vml" Requires="v">
                <p:oleObj spid="_x0000_s407589" name="Equation" r:id="rId6" imgW="2539800" imgH="1117440" progId="Equation.DSMT4">
                  <p:embed/>
                </p:oleObj>
              </mc:Choice>
              <mc:Fallback>
                <p:oleObj name="Equation" r:id="rId6" imgW="2539800" imgH="1117440" progId="Equation.DSMT4">
                  <p:embed/>
                  <p:pic>
                    <p:nvPicPr>
                      <p:cNvPr id="0" name=""/>
                      <p:cNvPicPr>
                        <a:picLocks noChangeAspect="1" noChangeArrowheads="1"/>
                      </p:cNvPicPr>
                      <p:nvPr/>
                    </p:nvPicPr>
                    <p:blipFill>
                      <a:blip r:embed="rId7"/>
                      <a:srcRect/>
                      <a:stretch>
                        <a:fillRect/>
                      </a:stretch>
                    </p:blipFill>
                    <p:spPr bwMode="auto">
                      <a:xfrm>
                        <a:off x="1333500" y="2501900"/>
                        <a:ext cx="2498725"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2026974781"/>
              </p:ext>
            </p:extLst>
          </p:nvPr>
        </p:nvGraphicFramePr>
        <p:xfrm>
          <a:off x="4545013" y="2506663"/>
          <a:ext cx="3176587" cy="1111250"/>
        </p:xfrm>
        <a:graphic>
          <a:graphicData uri="http://schemas.openxmlformats.org/presentationml/2006/ole">
            <mc:AlternateContent xmlns:mc="http://schemas.openxmlformats.org/markup-compatibility/2006">
              <mc:Choice xmlns:v="urn:schemas-microsoft-com:vml" Requires="v">
                <p:oleObj spid="_x0000_s407590" name="Equation" r:id="rId8" imgW="2946240" imgH="1117440" progId="Equation.DSMT4">
                  <p:embed/>
                </p:oleObj>
              </mc:Choice>
              <mc:Fallback>
                <p:oleObj name="Equation" r:id="rId8" imgW="2946240" imgH="1117440" progId="Equation.DSMT4">
                  <p:embed/>
                  <p:pic>
                    <p:nvPicPr>
                      <p:cNvPr id="0" name=""/>
                      <p:cNvPicPr>
                        <a:picLocks noChangeAspect="1" noChangeArrowheads="1"/>
                      </p:cNvPicPr>
                      <p:nvPr/>
                    </p:nvPicPr>
                    <p:blipFill>
                      <a:blip r:embed="rId9"/>
                      <a:srcRect/>
                      <a:stretch>
                        <a:fillRect/>
                      </a:stretch>
                    </p:blipFill>
                    <p:spPr bwMode="auto">
                      <a:xfrm>
                        <a:off x="4545013" y="2506663"/>
                        <a:ext cx="3176587" cy="111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0" name="Object 19"/>
          <p:cNvGraphicFramePr>
            <a:graphicFrameLocks noChangeAspect="1"/>
          </p:cNvGraphicFramePr>
          <p:nvPr>
            <p:extLst>
              <p:ext uri="{D42A27DB-BD31-4B8C-83A1-F6EECF244321}">
                <p14:modId xmlns:p14="http://schemas.microsoft.com/office/powerpoint/2010/main" val="135219372"/>
              </p:ext>
            </p:extLst>
          </p:nvPr>
        </p:nvGraphicFramePr>
        <p:xfrm>
          <a:off x="1416050" y="4878388"/>
          <a:ext cx="2097088" cy="1009650"/>
        </p:xfrm>
        <a:graphic>
          <a:graphicData uri="http://schemas.openxmlformats.org/presentationml/2006/ole">
            <mc:AlternateContent xmlns:mc="http://schemas.openxmlformats.org/markup-compatibility/2006">
              <mc:Choice xmlns:v="urn:schemas-microsoft-com:vml" Requires="v">
                <p:oleObj spid="_x0000_s407591" name="Equation" r:id="rId10" imgW="2133360" imgH="1117440" progId="Equation.DSMT4">
                  <p:embed/>
                </p:oleObj>
              </mc:Choice>
              <mc:Fallback>
                <p:oleObj name="Equation" r:id="rId10" imgW="2133360" imgH="1117440" progId="Equation.DSMT4">
                  <p:embed/>
                  <p:pic>
                    <p:nvPicPr>
                      <p:cNvPr id="0" name=""/>
                      <p:cNvPicPr>
                        <a:picLocks noChangeAspect="1" noChangeArrowheads="1"/>
                      </p:cNvPicPr>
                      <p:nvPr/>
                    </p:nvPicPr>
                    <p:blipFill>
                      <a:blip r:embed="rId11"/>
                      <a:srcRect/>
                      <a:stretch>
                        <a:fillRect/>
                      </a:stretch>
                    </p:blipFill>
                    <p:spPr bwMode="auto">
                      <a:xfrm>
                        <a:off x="1416050" y="4878388"/>
                        <a:ext cx="2097088"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1" name="Object 20"/>
          <p:cNvGraphicFramePr>
            <a:graphicFrameLocks noChangeAspect="1"/>
          </p:cNvGraphicFramePr>
          <p:nvPr>
            <p:extLst>
              <p:ext uri="{D42A27DB-BD31-4B8C-83A1-F6EECF244321}">
                <p14:modId xmlns:p14="http://schemas.microsoft.com/office/powerpoint/2010/main" val="2188773975"/>
              </p:ext>
            </p:extLst>
          </p:nvPr>
        </p:nvGraphicFramePr>
        <p:xfrm>
          <a:off x="5008563" y="4883150"/>
          <a:ext cx="2012950" cy="1111250"/>
        </p:xfrm>
        <a:graphic>
          <a:graphicData uri="http://schemas.openxmlformats.org/presentationml/2006/ole">
            <mc:AlternateContent xmlns:mc="http://schemas.openxmlformats.org/markup-compatibility/2006">
              <mc:Choice xmlns:v="urn:schemas-microsoft-com:vml" Requires="v">
                <p:oleObj spid="_x0000_s407592" name="Equation" r:id="rId12" imgW="1866600" imgH="1117440" progId="Equation.DSMT4">
                  <p:embed/>
                </p:oleObj>
              </mc:Choice>
              <mc:Fallback>
                <p:oleObj name="Equation" r:id="rId12" imgW="1866600" imgH="1117440" progId="Equation.DSMT4">
                  <p:embed/>
                  <p:pic>
                    <p:nvPicPr>
                      <p:cNvPr id="0" name=""/>
                      <p:cNvPicPr>
                        <a:picLocks noChangeAspect="1" noChangeArrowheads="1"/>
                      </p:cNvPicPr>
                      <p:nvPr/>
                    </p:nvPicPr>
                    <p:blipFill>
                      <a:blip r:embed="rId13"/>
                      <a:srcRect/>
                      <a:stretch>
                        <a:fillRect/>
                      </a:stretch>
                    </p:blipFill>
                    <p:spPr bwMode="auto">
                      <a:xfrm>
                        <a:off x="5008563" y="4883150"/>
                        <a:ext cx="2012950" cy="111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13" name="Straight Connector 12"/>
          <p:cNvCxnSpPr/>
          <p:nvPr/>
        </p:nvCxnSpPr>
        <p:spPr>
          <a:xfrm>
            <a:off x="6235337" y="2351314"/>
            <a:ext cx="444140" cy="1419495"/>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H="1">
            <a:off x="6322427" y="2412274"/>
            <a:ext cx="304796" cy="131499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pic>
        <p:nvPicPr>
          <p:cNvPr id="10" name="Audio 9">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520032603"/>
      </p:ext>
    </p:extLst>
  </p:cSld>
  <p:clrMapOvr>
    <a:masterClrMapping/>
  </p:clrMapOvr>
  <mc:AlternateContent xmlns:mc="http://schemas.openxmlformats.org/markup-compatibility/2006">
    <mc:Choice xmlns:p14="http://schemas.microsoft.com/office/powerpoint/2010/main" Requires="p14">
      <p:transition spd="slow" p14:dur="2000" advTm="33116"/>
    </mc:Choice>
    <mc:Fallback>
      <p:transition spd="slow" advTm="3311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1" fill="hold" display="0">
                  <p:stCondLst>
                    <p:cond delay="indefinite"/>
                  </p:stCondLst>
                  <p:endCondLst>
                    <p:cond evt="onStopAudio" delay="0">
                      <p:tgtEl>
                        <p:sldTgt/>
                      </p:tgtEl>
                    </p:cond>
                  </p:endCondLst>
                </p:cTn>
                <p:tgtEl>
                  <p:spTgt spid="10"/>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CA" dirty="0"/>
          </a:p>
        </p:txBody>
      </p:sp>
      <p:sp>
        <p:nvSpPr>
          <p:cNvPr id="3" name="Content Placeholder 2"/>
          <p:cNvSpPr>
            <a:spLocks noGrp="1"/>
          </p:cNvSpPr>
          <p:nvPr>
            <p:ph idx="1"/>
          </p:nvPr>
        </p:nvSpPr>
        <p:spPr>
          <a:xfrm>
            <a:off x="457199" y="1600200"/>
            <a:ext cx="8312331" cy="4525963"/>
          </a:xfrm>
        </p:spPr>
        <p:txBody>
          <a:bodyPr/>
          <a:lstStyle/>
          <a:p>
            <a:r>
              <a:rPr lang="en-US" dirty="0" smtClean="0"/>
              <a:t>Recall that previously, we found that this system of linear equations had one unique solution</a:t>
            </a:r>
          </a:p>
          <a:p>
            <a:endParaRPr lang="en-US" dirty="0"/>
          </a:p>
          <a:p>
            <a:endParaRPr lang="en-US" dirty="0" smtClean="0"/>
          </a:p>
          <a:p>
            <a:endParaRPr lang="en-US" dirty="0"/>
          </a:p>
          <a:p>
            <a:endParaRPr lang="en-US" dirty="0" smtClean="0"/>
          </a:p>
          <a:p>
            <a:r>
              <a:rPr lang="en-US" dirty="0" smtClean="0"/>
              <a:t>If you were to solve the corresponding </a:t>
            </a:r>
            <a:r>
              <a:rPr lang="en-US" dirty="0"/>
              <a:t>homogeneous system </a:t>
            </a:r>
            <a:r>
              <a:rPr lang="en-US" dirty="0" smtClean="0"/>
              <a:t>of </a:t>
            </a:r>
            <a:r>
              <a:rPr lang="en-US" dirty="0" smtClean="0"/>
              <a:t>linear </a:t>
            </a:r>
            <a:r>
              <a:rPr lang="en-US" dirty="0" smtClean="0"/>
              <a:t>equations, you would get only the trivial solution:</a:t>
            </a:r>
          </a:p>
        </p:txBody>
      </p:sp>
      <p:sp>
        <p:nvSpPr>
          <p:cNvPr id="4" name="Footer Placeholder 3"/>
          <p:cNvSpPr>
            <a:spLocks noGrp="1"/>
          </p:cNvSpPr>
          <p:nvPr>
            <p:ph type="ftr" sz="quarter" idx="11"/>
          </p:nvPr>
        </p:nvSpPr>
        <p:spPr/>
        <p:txBody>
          <a:bodyPr/>
          <a:lstStyle/>
          <a:p>
            <a:r>
              <a:rPr lang="en-CA" smtClean="0"/>
              <a:t>Solutions to homogeneous systems of linear equations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14</a:t>
            </a:fld>
            <a:endParaRPr lang="en-CA"/>
          </a:p>
        </p:txBody>
      </p:sp>
      <p:graphicFrame>
        <p:nvGraphicFramePr>
          <p:cNvPr id="6" name="Object 5"/>
          <p:cNvGraphicFramePr>
            <a:graphicFrameLocks noChangeAspect="1"/>
          </p:cNvGraphicFramePr>
          <p:nvPr>
            <p:extLst>
              <p:ext uri="{D42A27DB-BD31-4B8C-83A1-F6EECF244321}">
                <p14:modId xmlns:p14="http://schemas.microsoft.com/office/powerpoint/2010/main" val="1432812245"/>
              </p:ext>
            </p:extLst>
          </p:nvPr>
        </p:nvGraphicFramePr>
        <p:xfrm>
          <a:off x="1273175" y="2378075"/>
          <a:ext cx="3459163" cy="1352550"/>
        </p:xfrm>
        <a:graphic>
          <a:graphicData uri="http://schemas.openxmlformats.org/presentationml/2006/ole">
            <mc:AlternateContent xmlns:mc="http://schemas.openxmlformats.org/markup-compatibility/2006">
              <mc:Choice xmlns:v="urn:schemas-microsoft-com:vml" Requires="v">
                <p:oleObj spid="_x0000_s408606" name="Equation" r:id="rId6" imgW="3517560" imgH="1498320" progId="Equation.DSMT4">
                  <p:embed/>
                </p:oleObj>
              </mc:Choice>
              <mc:Fallback>
                <p:oleObj name="Equation" r:id="rId6" imgW="3517560" imgH="1498320" progId="Equation.DSMT4">
                  <p:embed/>
                  <p:pic>
                    <p:nvPicPr>
                      <p:cNvPr id="0" name=""/>
                      <p:cNvPicPr>
                        <a:picLocks noChangeAspect="1" noChangeArrowheads="1"/>
                      </p:cNvPicPr>
                      <p:nvPr/>
                    </p:nvPicPr>
                    <p:blipFill>
                      <a:blip r:embed="rId7"/>
                      <a:srcRect/>
                      <a:stretch>
                        <a:fillRect/>
                      </a:stretch>
                    </p:blipFill>
                    <p:spPr bwMode="auto">
                      <a:xfrm>
                        <a:off x="1273175" y="2378075"/>
                        <a:ext cx="3459163" cy="1352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3390650012"/>
              </p:ext>
            </p:extLst>
          </p:nvPr>
        </p:nvGraphicFramePr>
        <p:xfrm>
          <a:off x="5010150" y="2200275"/>
          <a:ext cx="1343025" cy="1639888"/>
        </p:xfrm>
        <a:graphic>
          <a:graphicData uri="http://schemas.openxmlformats.org/presentationml/2006/ole">
            <mc:AlternateContent xmlns:mc="http://schemas.openxmlformats.org/markup-compatibility/2006">
              <mc:Choice xmlns:v="urn:schemas-microsoft-com:vml" Requires="v">
                <p:oleObj spid="_x0000_s408607" name="Equation" r:id="rId8" imgW="1130040" imgH="1498320" progId="Equation.DSMT4">
                  <p:embed/>
                </p:oleObj>
              </mc:Choice>
              <mc:Fallback>
                <p:oleObj name="Equation" r:id="rId8" imgW="1130040" imgH="1498320" progId="Equation.DSMT4">
                  <p:embed/>
                  <p:pic>
                    <p:nvPicPr>
                      <p:cNvPr id="0" name=""/>
                      <p:cNvPicPr>
                        <a:picLocks noChangeAspect="1" noChangeArrowheads="1"/>
                      </p:cNvPicPr>
                      <p:nvPr/>
                    </p:nvPicPr>
                    <p:blipFill>
                      <a:blip r:embed="rId9"/>
                      <a:srcRect/>
                      <a:stretch>
                        <a:fillRect/>
                      </a:stretch>
                    </p:blipFill>
                    <p:spPr bwMode="auto">
                      <a:xfrm>
                        <a:off x="5010150" y="2200275"/>
                        <a:ext cx="1343025" cy="163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1021727750"/>
              </p:ext>
            </p:extLst>
          </p:nvPr>
        </p:nvGraphicFramePr>
        <p:xfrm>
          <a:off x="1479550" y="4879399"/>
          <a:ext cx="3059113" cy="1354138"/>
        </p:xfrm>
        <a:graphic>
          <a:graphicData uri="http://schemas.openxmlformats.org/presentationml/2006/ole">
            <mc:AlternateContent xmlns:mc="http://schemas.openxmlformats.org/markup-compatibility/2006">
              <mc:Choice xmlns:v="urn:schemas-microsoft-com:vml" Requires="v">
                <p:oleObj spid="_x0000_s408608" name="Equation" r:id="rId10" imgW="3111480" imgH="1498320" progId="Equation.DSMT4">
                  <p:embed/>
                </p:oleObj>
              </mc:Choice>
              <mc:Fallback>
                <p:oleObj name="Equation" r:id="rId10" imgW="3111480" imgH="1498320" progId="Equation.DSMT4">
                  <p:embed/>
                  <p:pic>
                    <p:nvPicPr>
                      <p:cNvPr id="0" name=""/>
                      <p:cNvPicPr>
                        <a:picLocks noChangeAspect="1" noChangeArrowheads="1"/>
                      </p:cNvPicPr>
                      <p:nvPr/>
                    </p:nvPicPr>
                    <p:blipFill>
                      <a:blip r:embed="rId11"/>
                      <a:srcRect/>
                      <a:stretch>
                        <a:fillRect/>
                      </a:stretch>
                    </p:blipFill>
                    <p:spPr bwMode="auto">
                      <a:xfrm>
                        <a:off x="1479550" y="4879399"/>
                        <a:ext cx="3059113" cy="1354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3613740539"/>
              </p:ext>
            </p:extLst>
          </p:nvPr>
        </p:nvGraphicFramePr>
        <p:xfrm>
          <a:off x="5181600" y="4701599"/>
          <a:ext cx="1011238" cy="1639888"/>
        </p:xfrm>
        <a:graphic>
          <a:graphicData uri="http://schemas.openxmlformats.org/presentationml/2006/ole">
            <mc:AlternateContent xmlns:mc="http://schemas.openxmlformats.org/markup-compatibility/2006">
              <mc:Choice xmlns:v="urn:schemas-microsoft-com:vml" Requires="v">
                <p:oleObj spid="_x0000_s408609" name="Equation" r:id="rId12" imgW="850680" imgH="1498320" progId="Equation.DSMT4">
                  <p:embed/>
                </p:oleObj>
              </mc:Choice>
              <mc:Fallback>
                <p:oleObj name="Equation" r:id="rId12" imgW="850680" imgH="1498320" progId="Equation.DSMT4">
                  <p:embed/>
                  <p:pic>
                    <p:nvPicPr>
                      <p:cNvPr id="0" name=""/>
                      <p:cNvPicPr>
                        <a:picLocks noChangeAspect="1" noChangeArrowheads="1"/>
                      </p:cNvPicPr>
                      <p:nvPr/>
                    </p:nvPicPr>
                    <p:blipFill>
                      <a:blip r:embed="rId13"/>
                      <a:srcRect/>
                      <a:stretch>
                        <a:fillRect/>
                      </a:stretch>
                    </p:blipFill>
                    <p:spPr bwMode="auto">
                      <a:xfrm>
                        <a:off x="5181600" y="4701599"/>
                        <a:ext cx="1011238" cy="163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8" name="Audio 7">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901779984"/>
      </p:ext>
    </p:extLst>
  </p:cSld>
  <p:clrMapOvr>
    <a:masterClrMapping/>
  </p:clrMapOvr>
  <mc:AlternateContent xmlns:mc="http://schemas.openxmlformats.org/markup-compatibility/2006">
    <mc:Choice xmlns:p14="http://schemas.microsoft.com/office/powerpoint/2010/main" Requires="p14">
      <p:transition spd="slow" p14:dur="2000" advTm="26507"/>
    </mc:Choice>
    <mc:Fallback>
      <p:transition spd="slow" advTm="2650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8"/>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CA" dirty="0"/>
          </a:p>
        </p:txBody>
      </p:sp>
      <p:sp>
        <p:nvSpPr>
          <p:cNvPr id="3" name="Content Placeholder 2"/>
          <p:cNvSpPr>
            <a:spLocks noGrp="1"/>
          </p:cNvSpPr>
          <p:nvPr>
            <p:ph idx="1"/>
          </p:nvPr>
        </p:nvSpPr>
        <p:spPr>
          <a:xfrm>
            <a:off x="457199" y="1600200"/>
            <a:ext cx="8312331" cy="4525963"/>
          </a:xfrm>
        </p:spPr>
        <p:txBody>
          <a:bodyPr/>
          <a:lstStyle/>
          <a:p>
            <a:r>
              <a:rPr lang="en-US" dirty="0" smtClean="0"/>
              <a:t>This system had infinitely many solutions:</a:t>
            </a:r>
          </a:p>
          <a:p>
            <a:endParaRPr lang="en-US" dirty="0"/>
          </a:p>
          <a:p>
            <a:endParaRPr lang="en-US" dirty="0" smtClean="0"/>
          </a:p>
          <a:p>
            <a:endParaRPr lang="en-US" dirty="0"/>
          </a:p>
          <a:p>
            <a:endParaRPr lang="en-US" dirty="0" smtClean="0"/>
          </a:p>
          <a:p>
            <a:endParaRPr lang="en-US" dirty="0" smtClean="0"/>
          </a:p>
          <a:p>
            <a:r>
              <a:rPr lang="en-US" dirty="0" smtClean="0"/>
              <a:t>Here </a:t>
            </a:r>
            <a:r>
              <a:rPr lang="en-US" dirty="0" smtClean="0"/>
              <a:t>is the solution for the corresponding homogenous system:</a:t>
            </a:r>
            <a:endParaRPr lang="en-US" dirty="0"/>
          </a:p>
          <a:p>
            <a:endParaRPr lang="en-US" dirty="0"/>
          </a:p>
        </p:txBody>
      </p:sp>
      <p:sp>
        <p:nvSpPr>
          <p:cNvPr id="4" name="Footer Placeholder 3"/>
          <p:cNvSpPr>
            <a:spLocks noGrp="1"/>
          </p:cNvSpPr>
          <p:nvPr>
            <p:ph type="ftr" sz="quarter" idx="11"/>
          </p:nvPr>
        </p:nvSpPr>
        <p:spPr/>
        <p:txBody>
          <a:bodyPr/>
          <a:lstStyle/>
          <a:p>
            <a:r>
              <a:rPr lang="en-CA" smtClean="0"/>
              <a:t>Solutions to homogeneous systems of linear equations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15</a:t>
            </a:fld>
            <a:endParaRPr lang="en-CA"/>
          </a:p>
        </p:txBody>
      </p:sp>
      <p:graphicFrame>
        <p:nvGraphicFramePr>
          <p:cNvPr id="7" name="Object 6"/>
          <p:cNvGraphicFramePr>
            <a:graphicFrameLocks noChangeAspect="1"/>
          </p:cNvGraphicFramePr>
          <p:nvPr>
            <p:extLst>
              <p:ext uri="{D42A27DB-BD31-4B8C-83A1-F6EECF244321}">
                <p14:modId xmlns:p14="http://schemas.microsoft.com/office/powerpoint/2010/main" val="1038172590"/>
              </p:ext>
            </p:extLst>
          </p:nvPr>
        </p:nvGraphicFramePr>
        <p:xfrm>
          <a:off x="542939" y="2418905"/>
          <a:ext cx="3610841" cy="917864"/>
        </p:xfrm>
        <a:graphic>
          <a:graphicData uri="http://schemas.openxmlformats.org/presentationml/2006/ole">
            <mc:AlternateContent xmlns:mc="http://schemas.openxmlformats.org/markup-compatibility/2006">
              <mc:Choice xmlns:v="urn:schemas-microsoft-com:vml" Requires="v">
                <p:oleObj spid="_x0000_s409625" name="Equation" r:id="rId6" imgW="4038480" imgH="1117440" progId="Equation.DSMT4">
                  <p:embed/>
                </p:oleObj>
              </mc:Choice>
              <mc:Fallback>
                <p:oleObj name="Equation" r:id="rId6" imgW="4038480" imgH="1117440" progId="Equation.DSMT4">
                  <p:embed/>
                  <p:pic>
                    <p:nvPicPr>
                      <p:cNvPr id="0" name=""/>
                      <p:cNvPicPr>
                        <a:picLocks noChangeAspect="1" noChangeArrowheads="1"/>
                      </p:cNvPicPr>
                      <p:nvPr/>
                    </p:nvPicPr>
                    <p:blipFill>
                      <a:blip r:embed="rId7"/>
                      <a:srcRect/>
                      <a:stretch>
                        <a:fillRect/>
                      </a:stretch>
                    </p:blipFill>
                    <p:spPr bwMode="auto">
                      <a:xfrm>
                        <a:off x="542939" y="2418905"/>
                        <a:ext cx="3610841" cy="917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3125036532"/>
              </p:ext>
            </p:extLst>
          </p:nvPr>
        </p:nvGraphicFramePr>
        <p:xfrm>
          <a:off x="4879099" y="2105519"/>
          <a:ext cx="3927475" cy="1544637"/>
        </p:xfrm>
        <a:graphic>
          <a:graphicData uri="http://schemas.openxmlformats.org/presentationml/2006/ole">
            <mc:AlternateContent xmlns:mc="http://schemas.openxmlformats.org/markup-compatibility/2006">
              <mc:Choice xmlns:v="urn:schemas-microsoft-com:vml" Requires="v">
                <p:oleObj spid="_x0000_s409626" name="Equation" r:id="rId8" imgW="4406760" imgH="1879560" progId="Equation.DSMT4">
                  <p:embed/>
                </p:oleObj>
              </mc:Choice>
              <mc:Fallback>
                <p:oleObj name="Equation" r:id="rId8" imgW="4406760" imgH="1879560" progId="Equation.DSMT4">
                  <p:embed/>
                  <p:pic>
                    <p:nvPicPr>
                      <p:cNvPr id="0" name=""/>
                      <p:cNvPicPr>
                        <a:picLocks noChangeAspect="1" noChangeArrowheads="1"/>
                      </p:cNvPicPr>
                      <p:nvPr/>
                    </p:nvPicPr>
                    <p:blipFill>
                      <a:blip r:embed="rId9"/>
                      <a:srcRect/>
                      <a:stretch>
                        <a:fillRect/>
                      </a:stretch>
                    </p:blipFill>
                    <p:spPr bwMode="auto">
                      <a:xfrm>
                        <a:off x="4879099" y="2105519"/>
                        <a:ext cx="3927475" cy="154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2658383992"/>
              </p:ext>
            </p:extLst>
          </p:nvPr>
        </p:nvGraphicFramePr>
        <p:xfrm>
          <a:off x="467490" y="4728206"/>
          <a:ext cx="3721100" cy="1009650"/>
        </p:xfrm>
        <a:graphic>
          <a:graphicData uri="http://schemas.openxmlformats.org/presentationml/2006/ole">
            <mc:AlternateContent xmlns:mc="http://schemas.openxmlformats.org/markup-compatibility/2006">
              <mc:Choice xmlns:v="urn:schemas-microsoft-com:vml" Requires="v">
                <p:oleObj spid="_x0000_s409627" name="Equation" r:id="rId10" imgW="3784320" imgH="1117440" progId="Equation.DSMT4">
                  <p:embed/>
                </p:oleObj>
              </mc:Choice>
              <mc:Fallback>
                <p:oleObj name="Equation" r:id="rId10" imgW="3784320" imgH="1117440" progId="Equation.DSMT4">
                  <p:embed/>
                  <p:pic>
                    <p:nvPicPr>
                      <p:cNvPr id="0" name=""/>
                      <p:cNvPicPr>
                        <a:picLocks noChangeAspect="1" noChangeArrowheads="1"/>
                      </p:cNvPicPr>
                      <p:nvPr/>
                    </p:nvPicPr>
                    <p:blipFill>
                      <a:blip r:embed="rId11"/>
                      <a:srcRect/>
                      <a:stretch>
                        <a:fillRect/>
                      </a:stretch>
                    </p:blipFill>
                    <p:spPr bwMode="auto">
                      <a:xfrm>
                        <a:off x="467490" y="4728206"/>
                        <a:ext cx="3721100"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2175235049"/>
              </p:ext>
            </p:extLst>
          </p:nvPr>
        </p:nvGraphicFramePr>
        <p:xfrm>
          <a:off x="5601013" y="4460713"/>
          <a:ext cx="3225800" cy="1544637"/>
        </p:xfrm>
        <a:graphic>
          <a:graphicData uri="http://schemas.openxmlformats.org/presentationml/2006/ole">
            <mc:AlternateContent xmlns:mc="http://schemas.openxmlformats.org/markup-compatibility/2006">
              <mc:Choice xmlns:v="urn:schemas-microsoft-com:vml" Requires="v">
                <p:oleObj spid="_x0000_s409628" name="Equation" r:id="rId12" imgW="3619440" imgH="1879560" progId="Equation.DSMT4">
                  <p:embed/>
                </p:oleObj>
              </mc:Choice>
              <mc:Fallback>
                <p:oleObj name="Equation" r:id="rId12" imgW="3619440" imgH="1879560" progId="Equation.DSMT4">
                  <p:embed/>
                  <p:pic>
                    <p:nvPicPr>
                      <p:cNvPr id="0" name=""/>
                      <p:cNvPicPr>
                        <a:picLocks noChangeAspect="1" noChangeArrowheads="1"/>
                      </p:cNvPicPr>
                      <p:nvPr/>
                    </p:nvPicPr>
                    <p:blipFill>
                      <a:blip r:embed="rId13"/>
                      <a:srcRect/>
                      <a:stretch>
                        <a:fillRect/>
                      </a:stretch>
                    </p:blipFill>
                    <p:spPr bwMode="auto">
                      <a:xfrm>
                        <a:off x="5601013" y="4460713"/>
                        <a:ext cx="3225800" cy="154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14" name="Straight Connector 13"/>
          <p:cNvCxnSpPr/>
          <p:nvPr/>
        </p:nvCxnSpPr>
        <p:spPr>
          <a:xfrm>
            <a:off x="5268686" y="2151016"/>
            <a:ext cx="444140" cy="1419495"/>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H="1">
            <a:off x="5355776" y="2211976"/>
            <a:ext cx="304796" cy="131499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pic>
        <p:nvPicPr>
          <p:cNvPr id="8" name="Audio 7">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873883554"/>
      </p:ext>
    </p:extLst>
  </p:cSld>
  <p:clrMapOvr>
    <a:masterClrMapping/>
  </p:clrMapOvr>
  <mc:AlternateContent xmlns:mc="http://schemas.openxmlformats.org/markup-compatibility/2006">
    <mc:Choice xmlns:p14="http://schemas.microsoft.com/office/powerpoint/2010/main" Requires="p14">
      <p:transition spd="slow" p14:dur="2000" advTm="62702"/>
    </mc:Choice>
    <mc:Fallback>
      <p:transition spd="slow" advTm="6270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1" fill="hold" display="0">
                  <p:stCondLst>
                    <p:cond delay="indefinite"/>
                  </p:stCondLst>
                  <p:endCondLst>
                    <p:cond evt="onStopAudio" delay="0">
                      <p:tgtEl>
                        <p:sldTgt/>
                      </p:tgtEl>
                    </p:cond>
                  </p:endCondLst>
                </p:cTn>
                <p:tgtEl>
                  <p:spTgt spid="8"/>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CA" dirty="0"/>
          </a:p>
        </p:txBody>
      </p:sp>
      <p:sp>
        <p:nvSpPr>
          <p:cNvPr id="3" name="Content Placeholder 2"/>
          <p:cNvSpPr>
            <a:spLocks noGrp="1"/>
          </p:cNvSpPr>
          <p:nvPr>
            <p:ph idx="1"/>
          </p:nvPr>
        </p:nvSpPr>
        <p:spPr>
          <a:xfrm>
            <a:off x="457199" y="1600200"/>
            <a:ext cx="8312331" cy="4525963"/>
          </a:xfrm>
        </p:spPr>
        <p:txBody>
          <a:bodyPr/>
          <a:lstStyle/>
          <a:p>
            <a:r>
              <a:rPr lang="en-US" dirty="0" smtClean="0"/>
              <a:t>Recall that previously, we found that this system of linear equations had one unique solution</a:t>
            </a:r>
          </a:p>
          <a:p>
            <a:endParaRPr lang="en-US" dirty="0"/>
          </a:p>
          <a:p>
            <a:endParaRPr lang="en-US" dirty="0" smtClean="0"/>
          </a:p>
          <a:p>
            <a:endParaRPr lang="en-US" dirty="0"/>
          </a:p>
          <a:p>
            <a:endParaRPr lang="en-US" dirty="0" smtClean="0"/>
          </a:p>
          <a:p>
            <a:r>
              <a:rPr lang="en-US" dirty="0" smtClean="0"/>
              <a:t>If you were to solve the corresponding </a:t>
            </a:r>
            <a:r>
              <a:rPr lang="en-US" dirty="0"/>
              <a:t>homogeneous system </a:t>
            </a:r>
            <a:r>
              <a:rPr lang="en-US" dirty="0" smtClean="0"/>
              <a:t>of </a:t>
            </a:r>
            <a:r>
              <a:rPr lang="en-US" dirty="0" smtClean="0"/>
              <a:t>linear </a:t>
            </a:r>
            <a:r>
              <a:rPr lang="en-US" dirty="0" smtClean="0"/>
              <a:t>equations, you would get only the trivial solution:</a:t>
            </a:r>
          </a:p>
        </p:txBody>
      </p:sp>
      <p:sp>
        <p:nvSpPr>
          <p:cNvPr id="4" name="Footer Placeholder 3"/>
          <p:cNvSpPr>
            <a:spLocks noGrp="1"/>
          </p:cNvSpPr>
          <p:nvPr>
            <p:ph type="ftr" sz="quarter" idx="11"/>
          </p:nvPr>
        </p:nvSpPr>
        <p:spPr/>
        <p:txBody>
          <a:bodyPr/>
          <a:lstStyle/>
          <a:p>
            <a:r>
              <a:rPr lang="en-CA" smtClean="0"/>
              <a:t>Solutions to homogeneous systems of linear equations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16</a:t>
            </a:fld>
            <a:endParaRPr lang="en-CA"/>
          </a:p>
        </p:txBody>
      </p:sp>
      <p:graphicFrame>
        <p:nvGraphicFramePr>
          <p:cNvPr id="6" name="Object 5"/>
          <p:cNvGraphicFramePr>
            <a:graphicFrameLocks noChangeAspect="1"/>
          </p:cNvGraphicFramePr>
          <p:nvPr>
            <p:extLst>
              <p:ext uri="{D42A27DB-BD31-4B8C-83A1-F6EECF244321}">
                <p14:modId xmlns:p14="http://schemas.microsoft.com/office/powerpoint/2010/main" val="771015909"/>
              </p:ext>
            </p:extLst>
          </p:nvPr>
        </p:nvGraphicFramePr>
        <p:xfrm>
          <a:off x="1984668" y="2341708"/>
          <a:ext cx="3033713" cy="1695450"/>
        </p:xfrm>
        <a:graphic>
          <a:graphicData uri="http://schemas.openxmlformats.org/presentationml/2006/ole">
            <mc:AlternateContent xmlns:mc="http://schemas.openxmlformats.org/markup-compatibility/2006">
              <mc:Choice xmlns:v="urn:schemas-microsoft-com:vml" Requires="v">
                <p:oleObj spid="_x0000_s410652" name="Equation" r:id="rId6" imgW="3085920" imgH="1879560" progId="Equation.DSMT4">
                  <p:embed/>
                </p:oleObj>
              </mc:Choice>
              <mc:Fallback>
                <p:oleObj name="Equation" r:id="rId6" imgW="3085920" imgH="1879560" progId="Equation.DSMT4">
                  <p:embed/>
                  <p:pic>
                    <p:nvPicPr>
                      <p:cNvPr id="0" name=""/>
                      <p:cNvPicPr>
                        <a:picLocks noChangeAspect="1" noChangeArrowheads="1"/>
                      </p:cNvPicPr>
                      <p:nvPr/>
                    </p:nvPicPr>
                    <p:blipFill>
                      <a:blip r:embed="rId7"/>
                      <a:srcRect/>
                      <a:stretch>
                        <a:fillRect/>
                      </a:stretch>
                    </p:blipFill>
                    <p:spPr bwMode="auto">
                      <a:xfrm>
                        <a:off x="1984668" y="2341708"/>
                        <a:ext cx="3033713" cy="169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3203657285"/>
              </p:ext>
            </p:extLst>
          </p:nvPr>
        </p:nvGraphicFramePr>
        <p:xfrm>
          <a:off x="5508918" y="2543321"/>
          <a:ext cx="1343025" cy="1222375"/>
        </p:xfrm>
        <a:graphic>
          <a:graphicData uri="http://schemas.openxmlformats.org/presentationml/2006/ole">
            <mc:AlternateContent xmlns:mc="http://schemas.openxmlformats.org/markup-compatibility/2006">
              <mc:Choice xmlns:v="urn:schemas-microsoft-com:vml" Requires="v">
                <p:oleObj spid="_x0000_s410653" name="Equation" r:id="rId8" imgW="1130040" imgH="1117440" progId="Equation.DSMT4">
                  <p:embed/>
                </p:oleObj>
              </mc:Choice>
              <mc:Fallback>
                <p:oleObj name="Equation" r:id="rId8" imgW="1130040" imgH="1117440" progId="Equation.DSMT4">
                  <p:embed/>
                  <p:pic>
                    <p:nvPicPr>
                      <p:cNvPr id="0" name=""/>
                      <p:cNvPicPr>
                        <a:picLocks noChangeAspect="1" noChangeArrowheads="1"/>
                      </p:cNvPicPr>
                      <p:nvPr/>
                    </p:nvPicPr>
                    <p:blipFill>
                      <a:blip r:embed="rId9"/>
                      <a:srcRect/>
                      <a:stretch>
                        <a:fillRect/>
                      </a:stretch>
                    </p:blipFill>
                    <p:spPr bwMode="auto">
                      <a:xfrm>
                        <a:off x="5508918" y="2543321"/>
                        <a:ext cx="1343025" cy="122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648395690"/>
              </p:ext>
            </p:extLst>
          </p:nvPr>
        </p:nvGraphicFramePr>
        <p:xfrm>
          <a:off x="2003572" y="4718340"/>
          <a:ext cx="2509837" cy="1698625"/>
        </p:xfrm>
        <a:graphic>
          <a:graphicData uri="http://schemas.openxmlformats.org/presentationml/2006/ole">
            <mc:AlternateContent xmlns:mc="http://schemas.openxmlformats.org/markup-compatibility/2006">
              <mc:Choice xmlns:v="urn:schemas-microsoft-com:vml" Requires="v">
                <p:oleObj spid="_x0000_s410654" name="Equation" r:id="rId10" imgW="2552400" imgH="1879560" progId="Equation.DSMT4">
                  <p:embed/>
                </p:oleObj>
              </mc:Choice>
              <mc:Fallback>
                <p:oleObj name="Equation" r:id="rId10" imgW="2552400" imgH="1879560" progId="Equation.DSMT4">
                  <p:embed/>
                  <p:pic>
                    <p:nvPicPr>
                      <p:cNvPr id="0" name=""/>
                      <p:cNvPicPr>
                        <a:picLocks noChangeAspect="1" noChangeArrowheads="1"/>
                      </p:cNvPicPr>
                      <p:nvPr/>
                    </p:nvPicPr>
                    <p:blipFill>
                      <a:blip r:embed="rId11"/>
                      <a:srcRect/>
                      <a:stretch>
                        <a:fillRect/>
                      </a:stretch>
                    </p:blipFill>
                    <p:spPr bwMode="auto">
                      <a:xfrm>
                        <a:off x="2003572" y="4718340"/>
                        <a:ext cx="2509837" cy="169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4164401602"/>
              </p:ext>
            </p:extLst>
          </p:nvPr>
        </p:nvGraphicFramePr>
        <p:xfrm>
          <a:off x="5430984" y="4919953"/>
          <a:ext cx="1011238" cy="1223962"/>
        </p:xfrm>
        <a:graphic>
          <a:graphicData uri="http://schemas.openxmlformats.org/presentationml/2006/ole">
            <mc:AlternateContent xmlns:mc="http://schemas.openxmlformats.org/markup-compatibility/2006">
              <mc:Choice xmlns:v="urn:schemas-microsoft-com:vml" Requires="v">
                <p:oleObj spid="_x0000_s410655" name="Equation" r:id="rId12" imgW="850680" imgH="1117440" progId="Equation.DSMT4">
                  <p:embed/>
                </p:oleObj>
              </mc:Choice>
              <mc:Fallback>
                <p:oleObj name="Equation" r:id="rId12" imgW="850680" imgH="1117440" progId="Equation.DSMT4">
                  <p:embed/>
                  <p:pic>
                    <p:nvPicPr>
                      <p:cNvPr id="0" name=""/>
                      <p:cNvPicPr>
                        <a:picLocks noChangeAspect="1" noChangeArrowheads="1"/>
                      </p:cNvPicPr>
                      <p:nvPr/>
                    </p:nvPicPr>
                    <p:blipFill>
                      <a:blip r:embed="rId13"/>
                      <a:srcRect/>
                      <a:stretch>
                        <a:fillRect/>
                      </a:stretch>
                    </p:blipFill>
                    <p:spPr bwMode="auto">
                      <a:xfrm>
                        <a:off x="5430984" y="4919953"/>
                        <a:ext cx="1011238" cy="1223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8" name="Audio 7">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245271335"/>
      </p:ext>
    </p:extLst>
  </p:cSld>
  <p:clrMapOvr>
    <a:masterClrMapping/>
  </p:clrMapOvr>
  <mc:AlternateContent xmlns:mc="http://schemas.openxmlformats.org/markup-compatibility/2006">
    <mc:Choice xmlns:p14="http://schemas.microsoft.com/office/powerpoint/2010/main" Requires="p14">
      <p:transition spd="slow" p14:dur="2000" advTm="41285"/>
    </mc:Choice>
    <mc:Fallback>
      <p:transition spd="slow" advTm="4128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8"/>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Relationships</a:t>
            </a:r>
            <a:endParaRPr lang="en-CA" dirty="0"/>
          </a:p>
        </p:txBody>
      </p:sp>
      <p:sp>
        <p:nvSpPr>
          <p:cNvPr id="3" name="Content Placeholder 2"/>
          <p:cNvSpPr>
            <a:spLocks noGrp="1"/>
          </p:cNvSpPr>
          <p:nvPr>
            <p:ph idx="1"/>
          </p:nvPr>
        </p:nvSpPr>
        <p:spPr/>
        <p:txBody>
          <a:bodyPr/>
          <a:lstStyle/>
          <a:p>
            <a:r>
              <a:rPr lang="en-US" dirty="0" smtClean="0"/>
              <a:t>Thus, we may </a:t>
            </a:r>
            <a:r>
              <a:rPr lang="en-US" dirty="0" smtClean="0"/>
              <a:t>note, given a non-homogenous system:</a:t>
            </a:r>
            <a:endParaRPr lang="en-US" dirty="0" smtClean="0"/>
          </a:p>
          <a:p>
            <a:pPr lvl="1"/>
            <a:r>
              <a:rPr lang="en-US" dirty="0" smtClean="0"/>
              <a:t>If the corresponding </a:t>
            </a:r>
            <a:r>
              <a:rPr lang="en-US" dirty="0"/>
              <a:t>homogeneous system </a:t>
            </a:r>
            <a:r>
              <a:rPr lang="en-US" dirty="0" smtClean="0"/>
              <a:t>of </a:t>
            </a:r>
            <a:r>
              <a:rPr lang="en-US" dirty="0" smtClean="0"/>
              <a:t>equations </a:t>
            </a:r>
            <a:r>
              <a:rPr lang="en-US" dirty="0" smtClean="0"/>
              <a:t>has only the trivial solution,</a:t>
            </a:r>
          </a:p>
          <a:p>
            <a:pPr marL="457200" lvl="1" indent="0">
              <a:buNone/>
            </a:pPr>
            <a:r>
              <a:rPr lang="en-US" dirty="0"/>
              <a:t>	</a:t>
            </a:r>
            <a:r>
              <a:rPr lang="en-US" dirty="0" smtClean="0"/>
              <a:t>then </a:t>
            </a:r>
            <a:r>
              <a:rPr lang="en-US" dirty="0" smtClean="0"/>
              <a:t>the non-homogenous system either:</a:t>
            </a:r>
            <a:endParaRPr lang="en-US" dirty="0" smtClean="0"/>
          </a:p>
          <a:p>
            <a:pPr lvl="2"/>
            <a:r>
              <a:rPr lang="en-US" dirty="0" smtClean="0"/>
              <a:t>Has a unique non-zero solution</a:t>
            </a:r>
          </a:p>
          <a:p>
            <a:pPr lvl="2"/>
            <a:r>
              <a:rPr lang="en-US" dirty="0" smtClean="0"/>
              <a:t>Has no solutions</a:t>
            </a:r>
          </a:p>
          <a:p>
            <a:pPr lvl="1"/>
            <a:r>
              <a:rPr lang="en-US" dirty="0" smtClean="0"/>
              <a:t>If the corresponding </a:t>
            </a:r>
            <a:r>
              <a:rPr lang="en-US" dirty="0"/>
              <a:t>homogenous system </a:t>
            </a:r>
            <a:r>
              <a:rPr lang="en-US" dirty="0" smtClean="0"/>
              <a:t>of </a:t>
            </a:r>
            <a:r>
              <a:rPr lang="en-US" dirty="0" smtClean="0"/>
              <a:t>equations </a:t>
            </a:r>
            <a:r>
              <a:rPr lang="en-US" dirty="0" smtClean="0"/>
              <a:t>has infinitely many solutions,</a:t>
            </a:r>
          </a:p>
          <a:p>
            <a:pPr marL="457200" lvl="1" indent="0">
              <a:buNone/>
            </a:pPr>
            <a:r>
              <a:rPr lang="en-US" dirty="0"/>
              <a:t>	</a:t>
            </a:r>
            <a:r>
              <a:rPr lang="en-US" dirty="0" smtClean="0"/>
              <a:t>then </a:t>
            </a:r>
            <a:r>
              <a:rPr lang="en-US" dirty="0" smtClean="0"/>
              <a:t>the non-homogenous </a:t>
            </a:r>
            <a:r>
              <a:rPr lang="en-US" dirty="0" smtClean="0"/>
              <a:t>system </a:t>
            </a:r>
            <a:r>
              <a:rPr lang="en-US" dirty="0" smtClean="0"/>
              <a:t>either</a:t>
            </a:r>
            <a:r>
              <a:rPr lang="en-US" dirty="0" smtClean="0"/>
              <a:t>:</a:t>
            </a:r>
          </a:p>
          <a:p>
            <a:pPr lvl="2"/>
            <a:r>
              <a:rPr lang="en-US" dirty="0" smtClean="0"/>
              <a:t>Also has infinitely many solutions (but </a:t>
            </a:r>
            <a:r>
              <a:rPr lang="en-US" b="1" dirty="0" smtClean="0"/>
              <a:t>0</a:t>
            </a:r>
            <a:r>
              <a:rPr lang="en-US" dirty="0" smtClean="0"/>
              <a:t> is not one of them)</a:t>
            </a:r>
          </a:p>
          <a:p>
            <a:pPr lvl="2"/>
            <a:r>
              <a:rPr lang="en-US" dirty="0" smtClean="0"/>
              <a:t>Has no solutions</a:t>
            </a:r>
            <a:endParaRPr lang="en-CA" dirty="0"/>
          </a:p>
        </p:txBody>
      </p:sp>
      <p:sp>
        <p:nvSpPr>
          <p:cNvPr id="4" name="Footer Placeholder 3"/>
          <p:cNvSpPr>
            <a:spLocks noGrp="1"/>
          </p:cNvSpPr>
          <p:nvPr>
            <p:ph type="ftr" sz="quarter" idx="11"/>
          </p:nvPr>
        </p:nvSpPr>
        <p:spPr/>
        <p:txBody>
          <a:bodyPr/>
          <a:lstStyle/>
          <a:p>
            <a:r>
              <a:rPr lang="en-CA" smtClean="0"/>
              <a:t>Solutions to homogeneous systems of linear equations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17</a:t>
            </a:fld>
            <a:endParaRPr lang="en-CA"/>
          </a:p>
        </p:txBody>
      </p:sp>
      <p:pic>
        <p:nvPicPr>
          <p:cNvPr id="7" name="Audio 6">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051987133"/>
      </p:ext>
    </p:extLst>
  </p:cSld>
  <p:clrMapOvr>
    <a:masterClrMapping/>
  </p:clrMapOvr>
  <mc:AlternateContent xmlns:mc="http://schemas.openxmlformats.org/markup-compatibility/2006">
    <mc:Choice xmlns:p14="http://schemas.microsoft.com/office/powerpoint/2010/main" Requires="p14">
      <p:transition spd="slow" p14:dur="2000" advTm="51249"/>
    </mc:Choice>
    <mc:Fallback>
      <p:transition spd="slow" advTm="5124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5" fill="hold" display="0">
                  <p:stCondLst>
                    <p:cond delay="indefinite"/>
                  </p:stCondLst>
                  <p:endCondLst>
                    <p:cond evt="onStopAudio" delay="0">
                      <p:tgtEl>
                        <p:sldTgt/>
                      </p:tgtEl>
                    </p:cond>
                  </p:endCondLst>
                </p:cTn>
                <p:tgtEl>
                  <p:spTgt spid="7"/>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Theorems</a:t>
            </a:r>
            <a:endParaRPr lang="en-CA" dirty="0"/>
          </a:p>
        </p:txBody>
      </p:sp>
      <p:sp>
        <p:nvSpPr>
          <p:cNvPr id="3" name="Content Placeholder 2"/>
          <p:cNvSpPr>
            <a:spLocks noGrp="1"/>
          </p:cNvSpPr>
          <p:nvPr>
            <p:ph idx="1"/>
          </p:nvPr>
        </p:nvSpPr>
        <p:spPr>
          <a:xfrm>
            <a:off x="457200" y="1600200"/>
            <a:ext cx="8686800" cy="4525963"/>
          </a:xfrm>
        </p:spPr>
        <p:txBody>
          <a:bodyPr/>
          <a:lstStyle/>
          <a:p>
            <a:pPr marL="57150" indent="0">
              <a:buNone/>
            </a:pPr>
            <a:r>
              <a:rPr lang="en-US" dirty="0" smtClean="0"/>
              <a:t>Theorem</a:t>
            </a:r>
            <a:endParaRPr lang="en-US" dirty="0" smtClean="0"/>
          </a:p>
          <a:p>
            <a:pPr marL="57150" indent="0">
              <a:buNone/>
            </a:pPr>
            <a:r>
              <a:rPr lang="en-US" dirty="0"/>
              <a:t>	</a:t>
            </a:r>
            <a:r>
              <a:rPr lang="en-US" dirty="0" smtClean="0"/>
              <a:t>If </a:t>
            </a:r>
            <a:r>
              <a:rPr lang="en-US" b="1" dirty="0" smtClean="0">
                <a:latin typeface="Times New Roman" panose="02020603050405020304" pitchFamily="18" charset="0"/>
              </a:rPr>
              <a:t>x</a:t>
            </a:r>
            <a:r>
              <a:rPr lang="en-US" dirty="0" smtClean="0"/>
              <a:t> </a:t>
            </a:r>
            <a:r>
              <a:rPr lang="en-US" dirty="0" smtClean="0"/>
              <a:t>is a solution to a system of linear equations</a:t>
            </a:r>
            <a:r>
              <a:rPr lang="en-US" dirty="0" smtClean="0"/>
              <a:t>, and</a:t>
            </a:r>
            <a:r>
              <a:rPr lang="en-US" dirty="0"/>
              <a:t/>
            </a:r>
            <a:br>
              <a:rPr lang="en-US" dirty="0"/>
            </a:br>
            <a:r>
              <a:rPr lang="en-US" dirty="0" smtClean="0"/>
              <a:t>	</a:t>
            </a:r>
            <a:r>
              <a:rPr lang="en-US" b="1" dirty="0" smtClean="0">
                <a:latin typeface="Times New Roman" panose="02020603050405020304" pitchFamily="18" charset="0"/>
              </a:rPr>
              <a:t>x</a:t>
            </a:r>
            <a:r>
              <a:rPr lang="en-US" baseline="-25000" dirty="0" smtClean="0">
                <a:latin typeface="Times New Roman" panose="02020603050405020304" pitchFamily="18" charset="0"/>
              </a:rPr>
              <a:t>0</a:t>
            </a:r>
            <a:r>
              <a:rPr lang="en-US" dirty="0" smtClean="0"/>
              <a:t> </a:t>
            </a:r>
            <a:r>
              <a:rPr lang="en-US" dirty="0" smtClean="0"/>
              <a:t>is a solution to the corresponding homogenous system,</a:t>
            </a:r>
          </a:p>
          <a:p>
            <a:pPr marL="57150" indent="0">
              <a:buNone/>
            </a:pPr>
            <a:r>
              <a:rPr lang="en-US" dirty="0"/>
              <a:t>	</a:t>
            </a:r>
            <a:r>
              <a:rPr lang="en-US" dirty="0" smtClean="0"/>
              <a:t>then </a:t>
            </a:r>
            <a:r>
              <a:rPr lang="en-US" b="1" dirty="0" smtClean="0">
                <a:latin typeface="Times New Roman" panose="02020603050405020304" pitchFamily="18" charset="0"/>
              </a:rPr>
              <a:t>x </a:t>
            </a:r>
            <a:r>
              <a:rPr lang="en-US" dirty="0" smtClean="0">
                <a:latin typeface="Times New Roman" panose="02020603050405020304" pitchFamily="18" charset="0"/>
              </a:rPr>
              <a:t>+ </a:t>
            </a:r>
            <a:r>
              <a:rPr lang="en-US" i="1" dirty="0" smtClean="0">
                <a:latin typeface="Symbol" panose="05050102010706020507" pitchFamily="18" charset="2"/>
              </a:rPr>
              <a:t>a </a:t>
            </a:r>
            <a:r>
              <a:rPr lang="en-US" b="1" dirty="0" smtClean="0"/>
              <a:t>x</a:t>
            </a:r>
            <a:r>
              <a:rPr lang="en-US" baseline="-25000" dirty="0" smtClean="0"/>
              <a:t>0</a:t>
            </a:r>
            <a:r>
              <a:rPr lang="en-US" dirty="0" smtClean="0"/>
              <a:t> </a:t>
            </a:r>
            <a:r>
              <a:rPr lang="en-US" dirty="0" smtClean="0"/>
              <a:t>is also a solution to the system of linear equations</a:t>
            </a:r>
            <a:r>
              <a:rPr lang="en-US" dirty="0" smtClean="0"/>
              <a:t>.</a:t>
            </a:r>
          </a:p>
          <a:p>
            <a:pPr marL="57150" indent="0">
              <a:buNone/>
            </a:pPr>
            <a:endParaRPr lang="en-US" dirty="0" smtClean="0"/>
          </a:p>
          <a:p>
            <a:pPr marL="57150" indent="0">
              <a:buNone/>
            </a:pPr>
            <a:r>
              <a:rPr lang="en-US" dirty="0" smtClean="0"/>
              <a:t>Proof:	Let                                          be the system of linear equations.</a:t>
            </a:r>
          </a:p>
          <a:p>
            <a:pPr marL="57150" indent="0">
              <a:buNone/>
            </a:pPr>
            <a:r>
              <a:rPr lang="en-US" dirty="0"/>
              <a:t>	</a:t>
            </a:r>
            <a:r>
              <a:rPr lang="en-US" dirty="0" smtClean="0"/>
              <a:t>If                                         and                                              ,</a:t>
            </a:r>
          </a:p>
          <a:p>
            <a:pPr marL="57150" indent="0">
              <a:buNone/>
            </a:pPr>
            <a:r>
              <a:rPr lang="en-US" dirty="0"/>
              <a:t>	</a:t>
            </a:r>
            <a:r>
              <a:rPr lang="en-US" dirty="0" smtClean="0"/>
              <a:t>thus </a:t>
            </a:r>
            <a:endParaRPr lang="en-US" dirty="0"/>
          </a:p>
        </p:txBody>
      </p:sp>
      <p:sp>
        <p:nvSpPr>
          <p:cNvPr id="4" name="Footer Placeholder 3"/>
          <p:cNvSpPr>
            <a:spLocks noGrp="1"/>
          </p:cNvSpPr>
          <p:nvPr>
            <p:ph type="ftr" sz="quarter" idx="11"/>
          </p:nvPr>
        </p:nvSpPr>
        <p:spPr/>
        <p:txBody>
          <a:bodyPr/>
          <a:lstStyle/>
          <a:p>
            <a:r>
              <a:rPr lang="en-CA" smtClean="0"/>
              <a:t>Solutions to homogeneous systems of linear equations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18</a:t>
            </a:fld>
            <a:endParaRPr lang="en-CA"/>
          </a:p>
        </p:txBody>
      </p:sp>
      <p:graphicFrame>
        <p:nvGraphicFramePr>
          <p:cNvPr id="8" name="Object 7"/>
          <p:cNvGraphicFramePr>
            <a:graphicFrameLocks noChangeAspect="1"/>
          </p:cNvGraphicFramePr>
          <p:nvPr>
            <p:extLst>
              <p:ext uri="{D42A27DB-BD31-4B8C-83A1-F6EECF244321}">
                <p14:modId xmlns:p14="http://schemas.microsoft.com/office/powerpoint/2010/main" val="2075330503"/>
              </p:ext>
            </p:extLst>
          </p:nvPr>
        </p:nvGraphicFramePr>
        <p:xfrm>
          <a:off x="1773505" y="4046805"/>
          <a:ext cx="2341562" cy="361950"/>
        </p:xfrm>
        <a:graphic>
          <a:graphicData uri="http://schemas.openxmlformats.org/presentationml/2006/ole">
            <mc:AlternateContent xmlns:mc="http://schemas.openxmlformats.org/markup-compatibility/2006">
              <mc:Choice xmlns:v="urn:schemas-microsoft-com:vml" Requires="v">
                <p:oleObj spid="_x0000_s418846" name="Equation" r:id="rId6" imgW="1968480" imgH="330120" progId="Equation.DSMT4">
                  <p:embed/>
                </p:oleObj>
              </mc:Choice>
              <mc:Fallback>
                <p:oleObj name="Equation" r:id="rId6" imgW="1968480" imgH="330120" progId="Equation.DSMT4">
                  <p:embed/>
                  <p:pic>
                    <p:nvPicPr>
                      <p:cNvPr id="0" name=""/>
                      <p:cNvPicPr>
                        <a:picLocks noChangeAspect="1" noChangeArrowheads="1"/>
                      </p:cNvPicPr>
                      <p:nvPr/>
                    </p:nvPicPr>
                    <p:blipFill>
                      <a:blip r:embed="rId7"/>
                      <a:srcRect/>
                      <a:stretch>
                        <a:fillRect/>
                      </a:stretch>
                    </p:blipFill>
                    <p:spPr bwMode="auto">
                      <a:xfrm>
                        <a:off x="1773505" y="4046805"/>
                        <a:ext cx="2341562"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1986669705"/>
              </p:ext>
            </p:extLst>
          </p:nvPr>
        </p:nvGraphicFramePr>
        <p:xfrm>
          <a:off x="4702546" y="4019818"/>
          <a:ext cx="2747963" cy="390525"/>
        </p:xfrm>
        <a:graphic>
          <a:graphicData uri="http://schemas.openxmlformats.org/presentationml/2006/ole">
            <mc:AlternateContent xmlns:mc="http://schemas.openxmlformats.org/markup-compatibility/2006">
              <mc:Choice xmlns:v="urn:schemas-microsoft-com:vml" Requires="v">
                <p:oleObj spid="_x0000_s418847" name="Equation" r:id="rId8" imgW="2311200" imgH="355320" progId="Equation.DSMT4">
                  <p:embed/>
                </p:oleObj>
              </mc:Choice>
              <mc:Fallback>
                <p:oleObj name="Equation" r:id="rId8" imgW="2311200" imgH="355320" progId="Equation.DSMT4">
                  <p:embed/>
                  <p:pic>
                    <p:nvPicPr>
                      <p:cNvPr id="0" name=""/>
                      <p:cNvPicPr>
                        <a:picLocks noChangeAspect="1" noChangeArrowheads="1"/>
                      </p:cNvPicPr>
                      <p:nvPr/>
                    </p:nvPicPr>
                    <p:blipFill>
                      <a:blip r:embed="rId9"/>
                      <a:srcRect/>
                      <a:stretch>
                        <a:fillRect/>
                      </a:stretch>
                    </p:blipFill>
                    <p:spPr bwMode="auto">
                      <a:xfrm>
                        <a:off x="4702546" y="4019818"/>
                        <a:ext cx="2747963"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1187210656"/>
              </p:ext>
            </p:extLst>
          </p:nvPr>
        </p:nvGraphicFramePr>
        <p:xfrm>
          <a:off x="2150246" y="4384671"/>
          <a:ext cx="4140200" cy="446087"/>
        </p:xfrm>
        <a:graphic>
          <a:graphicData uri="http://schemas.openxmlformats.org/presentationml/2006/ole">
            <mc:AlternateContent xmlns:mc="http://schemas.openxmlformats.org/markup-compatibility/2006">
              <mc:Choice xmlns:v="urn:schemas-microsoft-com:vml" Requires="v">
                <p:oleObj spid="_x0000_s418848" name="Equation" r:id="rId10" imgW="3479760" imgH="406080" progId="Equation.DSMT4">
                  <p:embed/>
                </p:oleObj>
              </mc:Choice>
              <mc:Fallback>
                <p:oleObj name="Equation" r:id="rId10" imgW="3479760" imgH="406080" progId="Equation.DSMT4">
                  <p:embed/>
                  <p:pic>
                    <p:nvPicPr>
                      <p:cNvPr id="0" name=""/>
                      <p:cNvPicPr>
                        <a:picLocks noChangeAspect="1" noChangeArrowheads="1"/>
                      </p:cNvPicPr>
                      <p:nvPr/>
                    </p:nvPicPr>
                    <p:blipFill>
                      <a:blip r:embed="rId11"/>
                      <a:srcRect/>
                      <a:stretch>
                        <a:fillRect/>
                      </a:stretch>
                    </p:blipFill>
                    <p:spPr bwMode="auto">
                      <a:xfrm>
                        <a:off x="2150246" y="4384671"/>
                        <a:ext cx="4140200" cy="44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2541674799"/>
              </p:ext>
            </p:extLst>
          </p:nvPr>
        </p:nvGraphicFramePr>
        <p:xfrm>
          <a:off x="2993281" y="4824182"/>
          <a:ext cx="5197475" cy="446087"/>
        </p:xfrm>
        <a:graphic>
          <a:graphicData uri="http://schemas.openxmlformats.org/presentationml/2006/ole">
            <mc:AlternateContent xmlns:mc="http://schemas.openxmlformats.org/markup-compatibility/2006">
              <mc:Choice xmlns:v="urn:schemas-microsoft-com:vml" Requires="v">
                <p:oleObj spid="_x0000_s418849" name="Equation" r:id="rId12" imgW="4368600" imgH="406080" progId="Equation.DSMT4">
                  <p:embed/>
                </p:oleObj>
              </mc:Choice>
              <mc:Fallback>
                <p:oleObj name="Equation" r:id="rId12" imgW="4368600" imgH="406080" progId="Equation.DSMT4">
                  <p:embed/>
                  <p:pic>
                    <p:nvPicPr>
                      <p:cNvPr id="0" name=""/>
                      <p:cNvPicPr>
                        <a:picLocks noChangeAspect="1" noChangeArrowheads="1"/>
                      </p:cNvPicPr>
                      <p:nvPr/>
                    </p:nvPicPr>
                    <p:blipFill>
                      <a:blip r:embed="rId13"/>
                      <a:srcRect/>
                      <a:stretch>
                        <a:fillRect/>
                      </a:stretch>
                    </p:blipFill>
                    <p:spPr bwMode="auto">
                      <a:xfrm>
                        <a:off x="2993281" y="4824182"/>
                        <a:ext cx="5197475" cy="44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1872632820"/>
              </p:ext>
            </p:extLst>
          </p:nvPr>
        </p:nvGraphicFramePr>
        <p:xfrm>
          <a:off x="3023671" y="5319575"/>
          <a:ext cx="1722437" cy="363537"/>
        </p:xfrm>
        <a:graphic>
          <a:graphicData uri="http://schemas.openxmlformats.org/presentationml/2006/ole">
            <mc:AlternateContent xmlns:mc="http://schemas.openxmlformats.org/markup-compatibility/2006">
              <mc:Choice xmlns:v="urn:schemas-microsoft-com:vml" Requires="v">
                <p:oleObj spid="_x0000_s418850" name="Equation" r:id="rId14" imgW="1447560" imgH="330120" progId="Equation.DSMT4">
                  <p:embed/>
                </p:oleObj>
              </mc:Choice>
              <mc:Fallback>
                <p:oleObj name="Equation" r:id="rId14" imgW="1447560" imgH="330120" progId="Equation.DSMT4">
                  <p:embed/>
                  <p:pic>
                    <p:nvPicPr>
                      <p:cNvPr id="0" name=""/>
                      <p:cNvPicPr>
                        <a:picLocks noChangeAspect="1" noChangeArrowheads="1"/>
                      </p:cNvPicPr>
                      <p:nvPr/>
                    </p:nvPicPr>
                    <p:blipFill>
                      <a:blip r:embed="rId15"/>
                      <a:srcRect/>
                      <a:stretch>
                        <a:fillRect/>
                      </a:stretch>
                    </p:blipFill>
                    <p:spPr bwMode="auto">
                      <a:xfrm>
                        <a:off x="3023671" y="5319575"/>
                        <a:ext cx="1722437"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3" name="Rectangle 12"/>
          <p:cNvSpPr/>
          <p:nvPr/>
        </p:nvSpPr>
        <p:spPr>
          <a:xfrm>
            <a:off x="4741953" y="5264765"/>
            <a:ext cx="409086" cy="369332"/>
          </a:xfrm>
          <a:prstGeom prst="rect">
            <a:avLst/>
          </a:prstGeom>
        </p:spPr>
        <p:txBody>
          <a:bodyPr wrap="none">
            <a:spAutoFit/>
          </a:bodyPr>
          <a:lstStyle/>
          <a:p>
            <a:r>
              <a:rPr lang="en-CA" dirty="0">
                <a:solidFill>
                  <a:schemeClr val="bg1"/>
                </a:solidFill>
              </a:rPr>
              <a:t>▮</a:t>
            </a:r>
            <a:endParaRPr lang="en-US" dirty="0">
              <a:solidFill>
                <a:schemeClr val="bg1"/>
              </a:solidFill>
            </a:endParaRPr>
          </a:p>
        </p:txBody>
      </p:sp>
      <p:graphicFrame>
        <p:nvGraphicFramePr>
          <p:cNvPr id="14" name="Object 13"/>
          <p:cNvGraphicFramePr>
            <a:graphicFrameLocks noChangeAspect="1"/>
          </p:cNvGraphicFramePr>
          <p:nvPr>
            <p:extLst>
              <p:ext uri="{D42A27DB-BD31-4B8C-83A1-F6EECF244321}">
                <p14:modId xmlns:p14="http://schemas.microsoft.com/office/powerpoint/2010/main" val="1187325451"/>
              </p:ext>
            </p:extLst>
          </p:nvPr>
        </p:nvGraphicFramePr>
        <p:xfrm>
          <a:off x="1933575" y="3616325"/>
          <a:ext cx="2432050" cy="361950"/>
        </p:xfrm>
        <a:graphic>
          <a:graphicData uri="http://schemas.openxmlformats.org/presentationml/2006/ole">
            <mc:AlternateContent xmlns:mc="http://schemas.openxmlformats.org/markup-compatibility/2006">
              <mc:Choice xmlns:v="urn:schemas-microsoft-com:vml" Requires="v">
                <p:oleObj spid="_x0000_s418851" name="Equation" r:id="rId16" imgW="2044440" imgH="330120" progId="Equation.DSMT4">
                  <p:embed/>
                </p:oleObj>
              </mc:Choice>
              <mc:Fallback>
                <p:oleObj name="Equation" r:id="rId16" imgW="2044440" imgH="330120" progId="Equation.DSMT4">
                  <p:embed/>
                  <p:pic>
                    <p:nvPicPr>
                      <p:cNvPr id="0" name=""/>
                      <p:cNvPicPr>
                        <a:picLocks noChangeAspect="1" noChangeArrowheads="1"/>
                      </p:cNvPicPr>
                      <p:nvPr/>
                    </p:nvPicPr>
                    <p:blipFill>
                      <a:blip r:embed="rId17"/>
                      <a:srcRect/>
                      <a:stretch>
                        <a:fillRect/>
                      </a:stretch>
                    </p:blipFill>
                    <p:spPr bwMode="auto">
                      <a:xfrm>
                        <a:off x="1933575" y="3616325"/>
                        <a:ext cx="2432050"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5" name="Audio 14">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880391849"/>
      </p:ext>
    </p:extLst>
  </p:cSld>
  <p:clrMapOvr>
    <a:masterClrMapping/>
  </p:clrMapOvr>
  <mc:AlternateContent xmlns:mc="http://schemas.openxmlformats.org/markup-compatibility/2006">
    <mc:Choice xmlns:p14="http://schemas.microsoft.com/office/powerpoint/2010/main" Requires="p14">
      <p:transition spd="slow" p14:dur="2000" advTm="198630"/>
    </mc:Choice>
    <mc:Fallback>
      <p:transition spd="slow" advTm="19863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7" fill="hold" display="0">
                  <p:stCondLst>
                    <p:cond delay="indefinite"/>
                  </p:stCondLst>
                  <p:endCondLst>
                    <p:cond evt="onStopAudio" delay="0">
                      <p:tgtEl>
                        <p:sldTgt/>
                      </p:tgtEl>
                    </p:cond>
                  </p:endCondLst>
                </p:cTn>
                <p:tgtEl>
                  <p:spTgt spid="15"/>
                </p:tgtEl>
              </p:cMediaNode>
            </p:audio>
          </p:childTnLst>
        </p:cTn>
      </p:par>
    </p:tnLst>
    <p:bldLst>
      <p:bldP spid="1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Theorems</a:t>
            </a:r>
            <a:endParaRPr lang="en-CA" dirty="0"/>
          </a:p>
        </p:txBody>
      </p:sp>
      <p:sp>
        <p:nvSpPr>
          <p:cNvPr id="3" name="Content Placeholder 2"/>
          <p:cNvSpPr>
            <a:spLocks noGrp="1"/>
          </p:cNvSpPr>
          <p:nvPr>
            <p:ph idx="1"/>
          </p:nvPr>
        </p:nvSpPr>
        <p:spPr>
          <a:xfrm>
            <a:off x="457200" y="1600200"/>
            <a:ext cx="8686800" cy="4525963"/>
          </a:xfrm>
        </p:spPr>
        <p:txBody>
          <a:bodyPr/>
          <a:lstStyle/>
          <a:p>
            <a:pPr marL="400050"/>
            <a:r>
              <a:rPr lang="en-US" dirty="0" smtClean="0"/>
              <a:t>For example,                     is a solution to</a:t>
            </a:r>
          </a:p>
          <a:p>
            <a:pPr marL="400050"/>
            <a:endParaRPr lang="en-US" dirty="0"/>
          </a:p>
          <a:p>
            <a:pPr marL="400050"/>
            <a:endParaRPr lang="en-US" dirty="0" smtClean="0"/>
          </a:p>
          <a:p>
            <a:pPr marL="400050"/>
            <a:r>
              <a:rPr lang="en-US" dirty="0" smtClean="0"/>
              <a:t>Also,                        is a solution to</a:t>
            </a:r>
          </a:p>
          <a:p>
            <a:pPr marL="400050"/>
            <a:endParaRPr lang="en-US" dirty="0"/>
          </a:p>
          <a:p>
            <a:pPr marL="400050"/>
            <a:endParaRPr lang="en-US" dirty="0" smtClean="0"/>
          </a:p>
          <a:p>
            <a:pPr marL="400050"/>
            <a:r>
              <a:rPr lang="en-US" dirty="0" smtClean="0"/>
              <a:t>Thus,                                  is also a solution to   </a:t>
            </a:r>
            <a:r>
              <a:rPr lang="en-US" dirty="0" smtClean="0"/>
              <a:t> </a:t>
            </a:r>
            <a:endParaRPr lang="en-US" dirty="0" smtClean="0"/>
          </a:p>
          <a:p>
            <a:pPr marL="57150" indent="0">
              <a:buNone/>
            </a:pPr>
            <a:r>
              <a:rPr lang="en-US" dirty="0"/>
              <a:t>	</a:t>
            </a:r>
          </a:p>
        </p:txBody>
      </p:sp>
      <p:sp>
        <p:nvSpPr>
          <p:cNvPr id="4" name="Footer Placeholder 3"/>
          <p:cNvSpPr>
            <a:spLocks noGrp="1"/>
          </p:cNvSpPr>
          <p:nvPr>
            <p:ph type="ftr" sz="quarter" idx="11"/>
          </p:nvPr>
        </p:nvSpPr>
        <p:spPr/>
        <p:txBody>
          <a:bodyPr/>
          <a:lstStyle/>
          <a:p>
            <a:r>
              <a:rPr lang="en-CA" smtClean="0"/>
              <a:t>Solutions to homogeneous systems of linear equations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19</a:t>
            </a:fld>
            <a:endParaRPr lang="en-CA"/>
          </a:p>
        </p:txBody>
      </p:sp>
      <p:graphicFrame>
        <p:nvGraphicFramePr>
          <p:cNvPr id="6" name="Object 5"/>
          <p:cNvGraphicFramePr>
            <a:graphicFrameLocks noChangeAspect="1"/>
          </p:cNvGraphicFramePr>
          <p:nvPr>
            <p:extLst>
              <p:ext uri="{D42A27DB-BD31-4B8C-83A1-F6EECF244321}">
                <p14:modId xmlns:p14="http://schemas.microsoft.com/office/powerpoint/2010/main" val="3180107102"/>
              </p:ext>
            </p:extLst>
          </p:nvPr>
        </p:nvGraphicFramePr>
        <p:xfrm>
          <a:off x="5625419" y="1334952"/>
          <a:ext cx="2360612" cy="1009650"/>
        </p:xfrm>
        <a:graphic>
          <a:graphicData uri="http://schemas.openxmlformats.org/presentationml/2006/ole">
            <mc:AlternateContent xmlns:mc="http://schemas.openxmlformats.org/markup-compatibility/2006">
              <mc:Choice xmlns:v="urn:schemas-microsoft-com:vml" Requires="v">
                <p:oleObj spid="_x0000_s419860" name="Equation" r:id="rId6" imgW="2400300" imgH="1117600" progId="Equation.DSMT4">
                  <p:embed/>
                </p:oleObj>
              </mc:Choice>
              <mc:Fallback>
                <p:oleObj name="Equation" r:id="rId6" imgW="2400300" imgH="1117600" progId="Equation.DSMT4">
                  <p:embed/>
                  <p:pic>
                    <p:nvPicPr>
                      <p:cNvPr id="0" name="Object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625419" y="1334952"/>
                        <a:ext cx="2360612"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948329521"/>
              </p:ext>
            </p:extLst>
          </p:nvPr>
        </p:nvGraphicFramePr>
        <p:xfrm>
          <a:off x="2577239" y="1278755"/>
          <a:ext cx="1068387" cy="1111250"/>
        </p:xfrm>
        <a:graphic>
          <a:graphicData uri="http://schemas.openxmlformats.org/presentationml/2006/ole">
            <mc:AlternateContent xmlns:mc="http://schemas.openxmlformats.org/markup-compatibility/2006">
              <mc:Choice xmlns:v="urn:schemas-microsoft-com:vml" Requires="v">
                <p:oleObj spid="_x0000_s419861" name="Equation" r:id="rId8" imgW="990360" imgH="1117440" progId="Equation.DSMT4">
                  <p:embed/>
                </p:oleObj>
              </mc:Choice>
              <mc:Fallback>
                <p:oleObj name="Equation" r:id="rId8" imgW="990360" imgH="1117440" progId="Equation.DSMT4">
                  <p:embed/>
                  <p:pic>
                    <p:nvPicPr>
                      <p:cNvPr id="0" name="Object 10"/>
                      <p:cNvPicPr>
                        <a:picLocks noChangeAspect="1" noChangeArrowheads="1"/>
                      </p:cNvPicPr>
                      <p:nvPr/>
                    </p:nvPicPr>
                    <p:blipFill>
                      <a:blip r:embed="rId9"/>
                      <a:srcRect/>
                      <a:stretch>
                        <a:fillRect/>
                      </a:stretch>
                    </p:blipFill>
                    <p:spPr bwMode="auto">
                      <a:xfrm>
                        <a:off x="2577239" y="1278755"/>
                        <a:ext cx="1068387" cy="111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7" name="Object 16"/>
          <p:cNvGraphicFramePr>
            <a:graphicFrameLocks noChangeAspect="1"/>
          </p:cNvGraphicFramePr>
          <p:nvPr>
            <p:extLst>
              <p:ext uri="{D42A27DB-BD31-4B8C-83A1-F6EECF244321}">
                <p14:modId xmlns:p14="http://schemas.microsoft.com/office/powerpoint/2010/main" val="3823772034"/>
              </p:ext>
            </p:extLst>
          </p:nvPr>
        </p:nvGraphicFramePr>
        <p:xfrm>
          <a:off x="4871947" y="2561908"/>
          <a:ext cx="1960562" cy="1009650"/>
        </p:xfrm>
        <a:graphic>
          <a:graphicData uri="http://schemas.openxmlformats.org/presentationml/2006/ole">
            <mc:AlternateContent xmlns:mc="http://schemas.openxmlformats.org/markup-compatibility/2006">
              <mc:Choice xmlns:v="urn:schemas-microsoft-com:vml" Requires="v">
                <p:oleObj spid="_x0000_s419862" name="Equation" r:id="rId10" imgW="1993680" imgH="1117440" progId="Equation.DSMT4">
                  <p:embed/>
                </p:oleObj>
              </mc:Choice>
              <mc:Fallback>
                <p:oleObj name="Equation" r:id="rId10" imgW="1993680" imgH="1117440" progId="Equation.DSMT4">
                  <p:embed/>
                  <p:pic>
                    <p:nvPicPr>
                      <p:cNvPr id="0" name="Object 19"/>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871947" y="2561908"/>
                        <a:ext cx="1960562"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 name="Object 17"/>
          <p:cNvGraphicFramePr>
            <a:graphicFrameLocks noChangeAspect="1"/>
          </p:cNvGraphicFramePr>
          <p:nvPr>
            <p:extLst>
              <p:ext uri="{D42A27DB-BD31-4B8C-83A1-F6EECF244321}">
                <p14:modId xmlns:p14="http://schemas.microsoft.com/office/powerpoint/2010/main" val="143629846"/>
              </p:ext>
            </p:extLst>
          </p:nvPr>
        </p:nvGraphicFramePr>
        <p:xfrm>
          <a:off x="1602468" y="2492330"/>
          <a:ext cx="1327150" cy="1111250"/>
        </p:xfrm>
        <a:graphic>
          <a:graphicData uri="http://schemas.openxmlformats.org/presentationml/2006/ole">
            <mc:AlternateContent xmlns:mc="http://schemas.openxmlformats.org/markup-compatibility/2006">
              <mc:Choice xmlns:v="urn:schemas-microsoft-com:vml" Requires="v">
                <p:oleObj spid="_x0000_s419863" name="Equation" r:id="rId12" imgW="1231560" imgH="1117440" progId="Equation.DSMT4">
                  <p:embed/>
                </p:oleObj>
              </mc:Choice>
              <mc:Fallback>
                <p:oleObj name="Equation" r:id="rId12" imgW="1231560" imgH="1117440" progId="Equation.DSMT4">
                  <p:embed/>
                  <p:pic>
                    <p:nvPicPr>
                      <p:cNvPr id="0" name=""/>
                      <p:cNvPicPr>
                        <a:picLocks noChangeAspect="1" noChangeArrowheads="1"/>
                      </p:cNvPicPr>
                      <p:nvPr/>
                    </p:nvPicPr>
                    <p:blipFill>
                      <a:blip r:embed="rId13"/>
                      <a:srcRect/>
                      <a:stretch>
                        <a:fillRect/>
                      </a:stretch>
                    </p:blipFill>
                    <p:spPr bwMode="auto">
                      <a:xfrm>
                        <a:off x="1602468" y="2492330"/>
                        <a:ext cx="1327150" cy="111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9" name="Object 18"/>
          <p:cNvGraphicFramePr>
            <a:graphicFrameLocks noChangeAspect="1"/>
          </p:cNvGraphicFramePr>
          <p:nvPr>
            <p:extLst>
              <p:ext uri="{D42A27DB-BD31-4B8C-83A1-F6EECF244321}">
                <p14:modId xmlns:p14="http://schemas.microsoft.com/office/powerpoint/2010/main" val="444356047"/>
              </p:ext>
            </p:extLst>
          </p:nvPr>
        </p:nvGraphicFramePr>
        <p:xfrm>
          <a:off x="1734413" y="3730035"/>
          <a:ext cx="1876425" cy="1111250"/>
        </p:xfrm>
        <a:graphic>
          <a:graphicData uri="http://schemas.openxmlformats.org/presentationml/2006/ole">
            <mc:AlternateContent xmlns:mc="http://schemas.openxmlformats.org/markup-compatibility/2006">
              <mc:Choice xmlns:v="urn:schemas-microsoft-com:vml" Requires="v">
                <p:oleObj spid="_x0000_s419864" name="Equation" r:id="rId14" imgW="1739880" imgH="1117440" progId="Equation.DSMT4">
                  <p:embed/>
                </p:oleObj>
              </mc:Choice>
              <mc:Fallback>
                <p:oleObj name="Equation" r:id="rId14" imgW="1739880" imgH="1117440" progId="Equation.DSMT4">
                  <p:embed/>
                  <p:pic>
                    <p:nvPicPr>
                      <p:cNvPr id="0" name=""/>
                      <p:cNvPicPr>
                        <a:picLocks noChangeAspect="1" noChangeArrowheads="1"/>
                      </p:cNvPicPr>
                      <p:nvPr/>
                    </p:nvPicPr>
                    <p:blipFill>
                      <a:blip r:embed="rId15"/>
                      <a:srcRect/>
                      <a:stretch>
                        <a:fillRect/>
                      </a:stretch>
                    </p:blipFill>
                    <p:spPr bwMode="auto">
                      <a:xfrm>
                        <a:off x="1734413" y="3730035"/>
                        <a:ext cx="1876425" cy="111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1" name="Object 20"/>
          <p:cNvGraphicFramePr>
            <a:graphicFrameLocks noChangeAspect="1"/>
          </p:cNvGraphicFramePr>
          <p:nvPr>
            <p:extLst>
              <p:ext uri="{D42A27DB-BD31-4B8C-83A1-F6EECF244321}">
                <p14:modId xmlns:p14="http://schemas.microsoft.com/office/powerpoint/2010/main" val="2275315447"/>
              </p:ext>
            </p:extLst>
          </p:nvPr>
        </p:nvGraphicFramePr>
        <p:xfrm>
          <a:off x="6100036" y="3751581"/>
          <a:ext cx="2360612" cy="1009650"/>
        </p:xfrm>
        <a:graphic>
          <a:graphicData uri="http://schemas.openxmlformats.org/presentationml/2006/ole">
            <mc:AlternateContent xmlns:mc="http://schemas.openxmlformats.org/markup-compatibility/2006">
              <mc:Choice xmlns:v="urn:schemas-microsoft-com:vml" Requires="v">
                <p:oleObj spid="_x0000_s419865" name="Equation" r:id="rId16" imgW="2400300" imgH="1117600" progId="Equation.DSMT4">
                  <p:embed/>
                </p:oleObj>
              </mc:Choice>
              <mc:Fallback>
                <p:oleObj name="Equation" r:id="rId16" imgW="2400300" imgH="1117600" progId="Equation.DSMT4">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100036" y="3751581"/>
                        <a:ext cx="2360612"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23" name="Audio 22">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7"/>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158366717"/>
      </p:ext>
    </p:extLst>
  </p:cSld>
  <p:clrMapOvr>
    <a:masterClrMapping/>
  </p:clrMapOvr>
  <mc:AlternateContent xmlns:mc="http://schemas.openxmlformats.org/markup-compatibility/2006">
    <mc:Choice xmlns:p14="http://schemas.microsoft.com/office/powerpoint/2010/main" Requires="p14">
      <p:transition spd="slow" p14:dur="2000" advTm="66442"/>
    </mc:Choice>
    <mc:Fallback>
      <p:transition spd="slow" advTm="6644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23"/>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Theorems</a:t>
            </a:r>
            <a:endParaRPr lang="en-CA" dirty="0"/>
          </a:p>
        </p:txBody>
      </p:sp>
      <p:sp>
        <p:nvSpPr>
          <p:cNvPr id="3" name="Content Placeholder 2"/>
          <p:cNvSpPr>
            <a:spLocks noGrp="1"/>
          </p:cNvSpPr>
          <p:nvPr>
            <p:ph idx="1"/>
          </p:nvPr>
        </p:nvSpPr>
        <p:spPr>
          <a:xfrm>
            <a:off x="457200" y="1600200"/>
            <a:ext cx="8686800" cy="4525963"/>
          </a:xfrm>
        </p:spPr>
        <p:txBody>
          <a:bodyPr/>
          <a:lstStyle/>
          <a:p>
            <a:pPr marL="57150" indent="0">
              <a:buNone/>
            </a:pPr>
            <a:r>
              <a:rPr lang="en-US" dirty="0" smtClean="0"/>
              <a:t>Theorem</a:t>
            </a:r>
            <a:endParaRPr lang="en-US" dirty="0" smtClean="0"/>
          </a:p>
          <a:p>
            <a:pPr marL="57150" indent="0">
              <a:buNone/>
            </a:pPr>
            <a:r>
              <a:rPr lang="en-US" dirty="0"/>
              <a:t>	</a:t>
            </a:r>
            <a:r>
              <a:rPr lang="en-US" dirty="0" smtClean="0"/>
              <a:t>A system of linear equations has a unique solution only</a:t>
            </a:r>
            <a:br>
              <a:rPr lang="en-US" dirty="0" smtClean="0"/>
            </a:br>
            <a:r>
              <a:rPr lang="en-US" dirty="0" smtClean="0"/>
              <a:t>	if the corresponding homogeneous system</a:t>
            </a:r>
            <a:br>
              <a:rPr lang="en-US" dirty="0" smtClean="0"/>
            </a:br>
            <a:r>
              <a:rPr lang="en-US" dirty="0" smtClean="0"/>
              <a:t>		has only the trivial </a:t>
            </a:r>
            <a:r>
              <a:rPr lang="en-US" dirty="0" smtClean="0"/>
              <a:t>solution</a:t>
            </a:r>
          </a:p>
          <a:p>
            <a:pPr marL="57150" indent="0">
              <a:buNone/>
            </a:pPr>
            <a:endParaRPr lang="en-US" dirty="0" smtClean="0"/>
          </a:p>
          <a:p>
            <a:pPr marL="57150" indent="0">
              <a:buNone/>
            </a:pPr>
            <a:r>
              <a:rPr lang="en-US" dirty="0" smtClean="0"/>
              <a:t>Proof:	Suppose a system of linear equations had two solutions:</a:t>
            </a:r>
          </a:p>
          <a:p>
            <a:pPr marL="57150" indent="0">
              <a:buNone/>
            </a:pPr>
            <a:endParaRPr lang="en-US" dirty="0"/>
          </a:p>
          <a:p>
            <a:pPr marL="57150" indent="0">
              <a:buNone/>
            </a:pPr>
            <a:r>
              <a:rPr lang="en-US" dirty="0" smtClean="0"/>
              <a:t>	Consider</a:t>
            </a:r>
            <a:endParaRPr lang="en-US" dirty="0"/>
          </a:p>
          <a:p>
            <a:pPr marL="57150" indent="0">
              <a:buNone/>
            </a:pPr>
            <a:r>
              <a:rPr lang="en-US" dirty="0" smtClean="0"/>
              <a:t>	But,</a:t>
            </a:r>
          </a:p>
          <a:p>
            <a:pPr marL="57150" indent="0">
              <a:buNone/>
            </a:pPr>
            <a:endParaRPr lang="en-US" dirty="0"/>
          </a:p>
          <a:p>
            <a:pPr marL="57150" indent="0">
              <a:buNone/>
            </a:pPr>
            <a:endParaRPr lang="en-US" dirty="0" smtClean="0"/>
          </a:p>
          <a:p>
            <a:pPr marL="57150" indent="0">
              <a:buNone/>
            </a:pPr>
            <a:r>
              <a:rPr lang="en-US" dirty="0" smtClean="0"/>
              <a:t>	Thus,                        and so  </a:t>
            </a:r>
            <a:endParaRPr lang="en-US" dirty="0" smtClean="0"/>
          </a:p>
        </p:txBody>
      </p:sp>
      <p:sp>
        <p:nvSpPr>
          <p:cNvPr id="4" name="Footer Placeholder 3"/>
          <p:cNvSpPr>
            <a:spLocks noGrp="1"/>
          </p:cNvSpPr>
          <p:nvPr>
            <p:ph type="ftr" sz="quarter" idx="11"/>
          </p:nvPr>
        </p:nvSpPr>
        <p:spPr/>
        <p:txBody>
          <a:bodyPr/>
          <a:lstStyle/>
          <a:p>
            <a:r>
              <a:rPr lang="en-CA" smtClean="0"/>
              <a:t>Solutions to homogeneous systems of linear equations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20</a:t>
            </a:fld>
            <a:endParaRPr lang="en-CA"/>
          </a:p>
        </p:txBody>
      </p:sp>
      <p:graphicFrame>
        <p:nvGraphicFramePr>
          <p:cNvPr id="11" name="Object 10"/>
          <p:cNvGraphicFramePr>
            <a:graphicFrameLocks noChangeAspect="1"/>
          </p:cNvGraphicFramePr>
          <p:nvPr>
            <p:extLst>
              <p:ext uri="{D42A27DB-BD31-4B8C-83A1-F6EECF244321}">
                <p14:modId xmlns:p14="http://schemas.microsoft.com/office/powerpoint/2010/main" val="890957724"/>
              </p:ext>
            </p:extLst>
          </p:nvPr>
        </p:nvGraphicFramePr>
        <p:xfrm>
          <a:off x="2194832" y="3903696"/>
          <a:ext cx="2432050" cy="361950"/>
        </p:xfrm>
        <a:graphic>
          <a:graphicData uri="http://schemas.openxmlformats.org/presentationml/2006/ole">
            <mc:AlternateContent xmlns:mc="http://schemas.openxmlformats.org/markup-compatibility/2006">
              <mc:Choice xmlns:v="urn:schemas-microsoft-com:vml" Requires="v">
                <p:oleObj spid="_x0000_s417838" name="Equation" r:id="rId6" imgW="2044440" imgH="330120" progId="Equation.DSMT4">
                  <p:embed/>
                </p:oleObj>
              </mc:Choice>
              <mc:Fallback>
                <p:oleObj name="Equation" r:id="rId6" imgW="2044440" imgH="330120" progId="Equation.DSMT4">
                  <p:embed/>
                  <p:pic>
                    <p:nvPicPr>
                      <p:cNvPr id="0" name="Object 1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94832" y="3903696"/>
                        <a:ext cx="2432050"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2795198530"/>
              </p:ext>
            </p:extLst>
          </p:nvPr>
        </p:nvGraphicFramePr>
        <p:xfrm>
          <a:off x="5151391" y="3890632"/>
          <a:ext cx="2432050" cy="361950"/>
        </p:xfrm>
        <a:graphic>
          <a:graphicData uri="http://schemas.openxmlformats.org/presentationml/2006/ole">
            <mc:AlternateContent xmlns:mc="http://schemas.openxmlformats.org/markup-compatibility/2006">
              <mc:Choice xmlns:v="urn:schemas-microsoft-com:vml" Requires="v">
                <p:oleObj spid="_x0000_s417839" name="Equation" r:id="rId8" imgW="2044440" imgH="330120" progId="Equation.DSMT4">
                  <p:embed/>
                </p:oleObj>
              </mc:Choice>
              <mc:Fallback>
                <p:oleObj name="Equation" r:id="rId8" imgW="2044440" imgH="330120" progId="Equation.DSMT4">
                  <p:embed/>
                  <p:pic>
                    <p:nvPicPr>
                      <p:cNvPr id="0" name=""/>
                      <p:cNvPicPr>
                        <a:picLocks noChangeAspect="1" noChangeArrowheads="1"/>
                      </p:cNvPicPr>
                      <p:nvPr/>
                    </p:nvPicPr>
                    <p:blipFill>
                      <a:blip r:embed="rId9"/>
                      <a:srcRect/>
                      <a:stretch>
                        <a:fillRect/>
                      </a:stretch>
                    </p:blipFill>
                    <p:spPr bwMode="auto">
                      <a:xfrm>
                        <a:off x="5151391" y="3890632"/>
                        <a:ext cx="2432050"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33482046"/>
              </p:ext>
            </p:extLst>
          </p:nvPr>
        </p:nvGraphicFramePr>
        <p:xfrm>
          <a:off x="2574872" y="5144610"/>
          <a:ext cx="4832350" cy="417513"/>
        </p:xfrm>
        <a:graphic>
          <a:graphicData uri="http://schemas.openxmlformats.org/presentationml/2006/ole">
            <mc:AlternateContent xmlns:mc="http://schemas.openxmlformats.org/markup-compatibility/2006">
              <mc:Choice xmlns:v="urn:schemas-microsoft-com:vml" Requires="v">
                <p:oleObj spid="_x0000_s417840" name="Equation" r:id="rId10" imgW="4063680" imgH="380880" progId="Equation.DSMT4">
                  <p:embed/>
                </p:oleObj>
              </mc:Choice>
              <mc:Fallback>
                <p:oleObj name="Equation" r:id="rId10" imgW="4063680" imgH="380880" progId="Equation.DSMT4">
                  <p:embed/>
                  <p:pic>
                    <p:nvPicPr>
                      <p:cNvPr id="0" name=""/>
                      <p:cNvPicPr>
                        <a:picLocks noChangeAspect="1" noChangeArrowheads="1"/>
                      </p:cNvPicPr>
                      <p:nvPr/>
                    </p:nvPicPr>
                    <p:blipFill>
                      <a:blip r:embed="rId11"/>
                      <a:srcRect/>
                      <a:stretch>
                        <a:fillRect/>
                      </a:stretch>
                    </p:blipFill>
                    <p:spPr bwMode="auto">
                      <a:xfrm>
                        <a:off x="2574872" y="5144610"/>
                        <a:ext cx="4832350" cy="41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 name="Object 14"/>
          <p:cNvGraphicFramePr>
            <a:graphicFrameLocks noChangeAspect="1"/>
          </p:cNvGraphicFramePr>
          <p:nvPr>
            <p:extLst>
              <p:ext uri="{D42A27DB-BD31-4B8C-83A1-F6EECF244321}">
                <p14:modId xmlns:p14="http://schemas.microsoft.com/office/powerpoint/2010/main" val="2345958147"/>
              </p:ext>
            </p:extLst>
          </p:nvPr>
        </p:nvGraphicFramePr>
        <p:xfrm>
          <a:off x="2591698" y="5515541"/>
          <a:ext cx="1479550" cy="361950"/>
        </p:xfrm>
        <a:graphic>
          <a:graphicData uri="http://schemas.openxmlformats.org/presentationml/2006/ole">
            <mc:AlternateContent xmlns:mc="http://schemas.openxmlformats.org/markup-compatibility/2006">
              <mc:Choice xmlns:v="urn:schemas-microsoft-com:vml" Requires="v">
                <p:oleObj spid="_x0000_s417841" name="Equation" r:id="rId12" imgW="1244520" imgH="330120" progId="Equation.DSMT4">
                  <p:embed/>
                </p:oleObj>
              </mc:Choice>
              <mc:Fallback>
                <p:oleObj name="Equation" r:id="rId12" imgW="1244520" imgH="330120" progId="Equation.DSMT4">
                  <p:embed/>
                  <p:pic>
                    <p:nvPicPr>
                      <p:cNvPr id="0" name=""/>
                      <p:cNvPicPr>
                        <a:picLocks noChangeAspect="1" noChangeArrowheads="1"/>
                      </p:cNvPicPr>
                      <p:nvPr/>
                    </p:nvPicPr>
                    <p:blipFill>
                      <a:blip r:embed="rId13"/>
                      <a:srcRect/>
                      <a:stretch>
                        <a:fillRect/>
                      </a:stretch>
                    </p:blipFill>
                    <p:spPr bwMode="auto">
                      <a:xfrm>
                        <a:off x="2591698" y="5515541"/>
                        <a:ext cx="1479550"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 name="Object 15"/>
          <p:cNvGraphicFramePr>
            <a:graphicFrameLocks noChangeAspect="1"/>
          </p:cNvGraphicFramePr>
          <p:nvPr>
            <p:extLst>
              <p:ext uri="{D42A27DB-BD31-4B8C-83A1-F6EECF244321}">
                <p14:modId xmlns:p14="http://schemas.microsoft.com/office/powerpoint/2010/main" val="339733752"/>
              </p:ext>
            </p:extLst>
          </p:nvPr>
        </p:nvGraphicFramePr>
        <p:xfrm>
          <a:off x="2023147" y="4721501"/>
          <a:ext cx="3609975" cy="417513"/>
        </p:xfrm>
        <a:graphic>
          <a:graphicData uri="http://schemas.openxmlformats.org/presentationml/2006/ole">
            <mc:AlternateContent xmlns:mc="http://schemas.openxmlformats.org/markup-compatibility/2006">
              <mc:Choice xmlns:v="urn:schemas-microsoft-com:vml" Requires="v">
                <p:oleObj spid="_x0000_s417842" name="Equation" r:id="rId14" imgW="3035160" imgH="380880" progId="Equation.DSMT4">
                  <p:embed/>
                </p:oleObj>
              </mc:Choice>
              <mc:Fallback>
                <p:oleObj name="Equation" r:id="rId14" imgW="3035160" imgH="380880" progId="Equation.DSMT4">
                  <p:embed/>
                  <p:pic>
                    <p:nvPicPr>
                      <p:cNvPr id="0" name=""/>
                      <p:cNvPicPr>
                        <a:picLocks noChangeAspect="1" noChangeArrowheads="1"/>
                      </p:cNvPicPr>
                      <p:nvPr/>
                    </p:nvPicPr>
                    <p:blipFill>
                      <a:blip r:embed="rId15"/>
                      <a:srcRect/>
                      <a:stretch>
                        <a:fillRect/>
                      </a:stretch>
                    </p:blipFill>
                    <p:spPr bwMode="auto">
                      <a:xfrm>
                        <a:off x="2023147" y="4721501"/>
                        <a:ext cx="3609975" cy="41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7" name="Rectangle 16"/>
          <p:cNvSpPr/>
          <p:nvPr/>
        </p:nvSpPr>
        <p:spPr>
          <a:xfrm>
            <a:off x="5194798" y="5909240"/>
            <a:ext cx="409086" cy="369332"/>
          </a:xfrm>
          <a:prstGeom prst="rect">
            <a:avLst/>
          </a:prstGeom>
        </p:spPr>
        <p:txBody>
          <a:bodyPr wrap="none">
            <a:spAutoFit/>
          </a:bodyPr>
          <a:lstStyle/>
          <a:p>
            <a:r>
              <a:rPr lang="en-CA" dirty="0">
                <a:solidFill>
                  <a:schemeClr val="bg1"/>
                </a:solidFill>
              </a:rPr>
              <a:t>▮</a:t>
            </a:r>
            <a:endParaRPr lang="en-US" dirty="0">
              <a:solidFill>
                <a:schemeClr val="bg1"/>
              </a:solidFill>
            </a:endParaRPr>
          </a:p>
        </p:txBody>
      </p:sp>
      <p:graphicFrame>
        <p:nvGraphicFramePr>
          <p:cNvPr id="18" name="Object 17"/>
          <p:cNvGraphicFramePr>
            <a:graphicFrameLocks noChangeAspect="1"/>
          </p:cNvGraphicFramePr>
          <p:nvPr>
            <p:extLst>
              <p:ext uri="{D42A27DB-BD31-4B8C-83A1-F6EECF244321}">
                <p14:modId xmlns:p14="http://schemas.microsoft.com/office/powerpoint/2010/main" val="2391760307"/>
              </p:ext>
            </p:extLst>
          </p:nvPr>
        </p:nvGraphicFramePr>
        <p:xfrm>
          <a:off x="2629353" y="4373473"/>
          <a:ext cx="715963" cy="350837"/>
        </p:xfrm>
        <a:graphic>
          <a:graphicData uri="http://schemas.openxmlformats.org/presentationml/2006/ole">
            <mc:AlternateContent xmlns:mc="http://schemas.openxmlformats.org/markup-compatibility/2006">
              <mc:Choice xmlns:v="urn:schemas-microsoft-com:vml" Requires="v">
                <p:oleObj spid="_x0000_s417843" name="Equation" r:id="rId16" imgW="545760" imgH="291960" progId="Equation.DSMT4">
                  <p:embed/>
                </p:oleObj>
              </mc:Choice>
              <mc:Fallback>
                <p:oleObj name="Equation" r:id="rId16" imgW="545760" imgH="291960" progId="Equation.DSMT4">
                  <p:embed/>
                  <p:pic>
                    <p:nvPicPr>
                      <p:cNvPr id="0" name=""/>
                      <p:cNvPicPr>
                        <a:picLocks noChangeAspect="1" noChangeArrowheads="1"/>
                      </p:cNvPicPr>
                      <p:nvPr/>
                    </p:nvPicPr>
                    <p:blipFill>
                      <a:blip r:embed="rId17"/>
                      <a:srcRect/>
                      <a:stretch>
                        <a:fillRect/>
                      </a:stretch>
                    </p:blipFill>
                    <p:spPr bwMode="auto">
                      <a:xfrm>
                        <a:off x="2629353" y="4373473"/>
                        <a:ext cx="715963" cy="350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9" name="Object 18"/>
          <p:cNvGraphicFramePr>
            <a:graphicFrameLocks noChangeAspect="1"/>
          </p:cNvGraphicFramePr>
          <p:nvPr>
            <p:extLst>
              <p:ext uri="{D42A27DB-BD31-4B8C-83A1-F6EECF244321}">
                <p14:modId xmlns:p14="http://schemas.microsoft.com/office/powerpoint/2010/main" val="930422055"/>
              </p:ext>
            </p:extLst>
          </p:nvPr>
        </p:nvGraphicFramePr>
        <p:xfrm>
          <a:off x="2198020" y="5940425"/>
          <a:ext cx="1312863" cy="398463"/>
        </p:xfrm>
        <a:graphic>
          <a:graphicData uri="http://schemas.openxmlformats.org/presentationml/2006/ole">
            <mc:AlternateContent xmlns:mc="http://schemas.openxmlformats.org/markup-compatibility/2006">
              <mc:Choice xmlns:v="urn:schemas-microsoft-com:vml" Requires="v">
                <p:oleObj spid="_x0000_s417844" name="Equation" r:id="rId18" imgW="1002960" imgH="330120" progId="Equation.DSMT4">
                  <p:embed/>
                </p:oleObj>
              </mc:Choice>
              <mc:Fallback>
                <p:oleObj name="Equation" r:id="rId18" imgW="1002960" imgH="330120" progId="Equation.DSMT4">
                  <p:embed/>
                  <p:pic>
                    <p:nvPicPr>
                      <p:cNvPr id="0" name=""/>
                      <p:cNvPicPr>
                        <a:picLocks noChangeAspect="1" noChangeArrowheads="1"/>
                      </p:cNvPicPr>
                      <p:nvPr/>
                    </p:nvPicPr>
                    <p:blipFill>
                      <a:blip r:embed="rId19"/>
                      <a:srcRect/>
                      <a:stretch>
                        <a:fillRect/>
                      </a:stretch>
                    </p:blipFill>
                    <p:spPr bwMode="auto">
                      <a:xfrm>
                        <a:off x="2198020" y="5940425"/>
                        <a:ext cx="1312863"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0" name="Object 19"/>
          <p:cNvGraphicFramePr>
            <a:graphicFrameLocks noChangeAspect="1"/>
          </p:cNvGraphicFramePr>
          <p:nvPr>
            <p:extLst>
              <p:ext uri="{D42A27DB-BD31-4B8C-83A1-F6EECF244321}">
                <p14:modId xmlns:p14="http://schemas.microsoft.com/office/powerpoint/2010/main" val="1301586545"/>
              </p:ext>
            </p:extLst>
          </p:nvPr>
        </p:nvGraphicFramePr>
        <p:xfrm>
          <a:off x="4462463" y="5967141"/>
          <a:ext cx="747712" cy="352425"/>
        </p:xfrm>
        <a:graphic>
          <a:graphicData uri="http://schemas.openxmlformats.org/presentationml/2006/ole">
            <mc:AlternateContent xmlns:mc="http://schemas.openxmlformats.org/markup-compatibility/2006">
              <mc:Choice xmlns:v="urn:schemas-microsoft-com:vml" Requires="v">
                <p:oleObj spid="_x0000_s417845" name="Equation" r:id="rId20" imgW="571320" imgH="291960" progId="Equation.DSMT4">
                  <p:embed/>
                </p:oleObj>
              </mc:Choice>
              <mc:Fallback>
                <p:oleObj name="Equation" r:id="rId20" imgW="571320" imgH="291960" progId="Equation.DSMT4">
                  <p:embed/>
                  <p:pic>
                    <p:nvPicPr>
                      <p:cNvPr id="0" name=""/>
                      <p:cNvPicPr>
                        <a:picLocks noChangeAspect="1" noChangeArrowheads="1"/>
                      </p:cNvPicPr>
                      <p:nvPr/>
                    </p:nvPicPr>
                    <p:blipFill>
                      <a:blip r:embed="rId21"/>
                      <a:srcRect/>
                      <a:stretch>
                        <a:fillRect/>
                      </a:stretch>
                    </p:blipFill>
                    <p:spPr bwMode="auto">
                      <a:xfrm>
                        <a:off x="4462463" y="5967141"/>
                        <a:ext cx="747712" cy="35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26" name="Audio 25">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2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433379724"/>
      </p:ext>
    </p:extLst>
  </p:cSld>
  <p:clrMapOvr>
    <a:masterClrMapping/>
  </p:clrMapOvr>
  <mc:AlternateContent xmlns:mc="http://schemas.openxmlformats.org/markup-compatibility/2006">
    <mc:Choice xmlns:p14="http://schemas.microsoft.com/office/powerpoint/2010/main" Requires="p14">
      <p:transition spd="slow" p14:dur="2000" advTm="185193"/>
    </mc:Choice>
    <mc:Fallback>
      <p:transition spd="slow" advTm="18519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9"/>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0"/>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5" fill="hold" display="0">
                  <p:stCondLst>
                    <p:cond delay="indefinite"/>
                  </p:stCondLst>
                  <p:endCondLst>
                    <p:cond evt="onStopAudio" delay="0">
                      <p:tgtEl>
                        <p:sldTgt/>
                      </p:tgtEl>
                    </p:cond>
                  </p:endCondLst>
                </p:cTn>
                <p:tgtEl>
                  <p:spTgt spid="26"/>
                </p:tgtEl>
              </p:cMediaNode>
            </p:audio>
          </p:childTnLst>
        </p:cTn>
      </p:par>
    </p:tnLst>
    <p:bldLst>
      <p:bldP spid="1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Theorems</a:t>
            </a:r>
            <a:endParaRPr lang="en-CA" dirty="0"/>
          </a:p>
        </p:txBody>
      </p:sp>
      <p:sp>
        <p:nvSpPr>
          <p:cNvPr id="3" name="Content Placeholder 2"/>
          <p:cNvSpPr>
            <a:spLocks noGrp="1"/>
          </p:cNvSpPr>
          <p:nvPr>
            <p:ph idx="1"/>
          </p:nvPr>
        </p:nvSpPr>
        <p:spPr>
          <a:xfrm>
            <a:off x="457200" y="1600200"/>
            <a:ext cx="8385464" cy="4525963"/>
          </a:xfrm>
        </p:spPr>
        <p:txBody>
          <a:bodyPr/>
          <a:lstStyle/>
          <a:p>
            <a:pPr marL="0" indent="0">
              <a:buNone/>
            </a:pPr>
            <a:r>
              <a:rPr lang="en-US" dirty="0" smtClean="0"/>
              <a:t>Theorem</a:t>
            </a:r>
            <a:endParaRPr lang="en-US" dirty="0" smtClean="0"/>
          </a:p>
          <a:p>
            <a:pPr marL="0" indent="0">
              <a:buNone/>
            </a:pPr>
            <a:r>
              <a:rPr lang="en-US" dirty="0"/>
              <a:t>	</a:t>
            </a:r>
            <a:r>
              <a:rPr lang="en-US" dirty="0" smtClean="0"/>
              <a:t>The collection of all solutions </a:t>
            </a:r>
            <a:r>
              <a:rPr lang="en-US" dirty="0" smtClean="0"/>
              <a:t>to a </a:t>
            </a:r>
            <a:r>
              <a:rPr lang="en-US" dirty="0"/>
              <a:t>homogeneous system </a:t>
            </a:r>
            <a:r>
              <a:rPr lang="en-US" dirty="0" smtClean="0"/>
              <a:t>of </a:t>
            </a:r>
            <a:r>
              <a:rPr lang="en-US" dirty="0" smtClean="0"/>
              <a:t>	linear equations</a:t>
            </a:r>
            <a:r>
              <a:rPr lang="en-US" dirty="0"/>
              <a:t> </a:t>
            </a:r>
            <a:r>
              <a:rPr lang="en-US" dirty="0" smtClean="0"/>
              <a:t>always forms </a:t>
            </a:r>
            <a:r>
              <a:rPr lang="en-US" dirty="0" smtClean="0"/>
              <a:t>a subspace of </a:t>
            </a:r>
            <a:r>
              <a:rPr lang="en-US" b="1" dirty="0" smtClean="0"/>
              <a:t>F</a:t>
            </a:r>
            <a:r>
              <a:rPr lang="en-US" i="1" baseline="30000" dirty="0" smtClean="0"/>
              <a:t>n</a:t>
            </a:r>
            <a:r>
              <a:rPr lang="en-US" dirty="0" smtClean="0"/>
              <a:t>.</a:t>
            </a:r>
            <a:endParaRPr lang="en-US" dirty="0" smtClean="0"/>
          </a:p>
          <a:p>
            <a:pPr marL="0" indent="0">
              <a:buNone/>
            </a:pPr>
            <a:endParaRPr lang="en-US" dirty="0" smtClean="0"/>
          </a:p>
          <a:p>
            <a:pPr marL="0" indent="0">
              <a:buNone/>
            </a:pPr>
            <a:r>
              <a:rPr lang="en-US" dirty="0" smtClean="0"/>
              <a:t>Proof:	If                                             and</a:t>
            </a:r>
          </a:p>
          <a:p>
            <a:pPr marL="0" indent="0">
              <a:buNone/>
            </a:pPr>
            <a:r>
              <a:rPr lang="en-US" dirty="0"/>
              <a:t>	</a:t>
            </a:r>
            <a:r>
              <a:rPr lang="en-US" dirty="0" smtClean="0"/>
              <a:t>Thus,</a:t>
            </a:r>
            <a:r>
              <a:rPr lang="en-US" dirty="0" smtClean="0"/>
              <a:t>  </a:t>
            </a:r>
          </a:p>
          <a:p>
            <a:pPr marL="0" indent="0">
              <a:buNone/>
            </a:pPr>
            <a:endParaRPr lang="en-US" dirty="0"/>
          </a:p>
          <a:p>
            <a:pPr marL="0" indent="0">
              <a:buNone/>
            </a:pPr>
            <a:endParaRPr lang="en-US" dirty="0" smtClean="0"/>
          </a:p>
        </p:txBody>
      </p:sp>
      <p:sp>
        <p:nvSpPr>
          <p:cNvPr id="4" name="Footer Placeholder 3"/>
          <p:cNvSpPr>
            <a:spLocks noGrp="1"/>
          </p:cNvSpPr>
          <p:nvPr>
            <p:ph type="ftr" sz="quarter" idx="11"/>
          </p:nvPr>
        </p:nvSpPr>
        <p:spPr/>
        <p:txBody>
          <a:bodyPr/>
          <a:lstStyle/>
          <a:p>
            <a:r>
              <a:rPr lang="en-CA" smtClean="0"/>
              <a:t>Solutions to homogeneous systems of linear equations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21</a:t>
            </a:fld>
            <a:endParaRPr lang="en-CA"/>
          </a:p>
        </p:txBody>
      </p:sp>
      <p:graphicFrame>
        <p:nvGraphicFramePr>
          <p:cNvPr id="9" name="Object 8"/>
          <p:cNvGraphicFramePr>
            <a:graphicFrameLocks noChangeAspect="1"/>
          </p:cNvGraphicFramePr>
          <p:nvPr>
            <p:extLst>
              <p:ext uri="{D42A27DB-BD31-4B8C-83A1-F6EECF244321}">
                <p14:modId xmlns:p14="http://schemas.microsoft.com/office/powerpoint/2010/main" val="2747873886"/>
              </p:ext>
            </p:extLst>
          </p:nvPr>
        </p:nvGraphicFramePr>
        <p:xfrm>
          <a:off x="1756455" y="3220675"/>
          <a:ext cx="2552700" cy="361950"/>
        </p:xfrm>
        <a:graphic>
          <a:graphicData uri="http://schemas.openxmlformats.org/presentationml/2006/ole">
            <mc:AlternateContent xmlns:mc="http://schemas.openxmlformats.org/markup-compatibility/2006">
              <mc:Choice xmlns:v="urn:schemas-microsoft-com:vml" Requires="v">
                <p:oleObj spid="_x0000_s416813" name="Equation" r:id="rId6" imgW="2145960" imgH="330120" progId="Equation.DSMT4">
                  <p:embed/>
                </p:oleObj>
              </mc:Choice>
              <mc:Fallback>
                <p:oleObj name="Equation" r:id="rId6" imgW="2145960" imgH="330120" progId="Equation.DSMT4">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56455" y="3220675"/>
                        <a:ext cx="2552700"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2303147462"/>
              </p:ext>
            </p:extLst>
          </p:nvPr>
        </p:nvGraphicFramePr>
        <p:xfrm>
          <a:off x="4964113" y="3198813"/>
          <a:ext cx="2536825" cy="361950"/>
        </p:xfrm>
        <a:graphic>
          <a:graphicData uri="http://schemas.openxmlformats.org/presentationml/2006/ole">
            <mc:AlternateContent xmlns:mc="http://schemas.openxmlformats.org/markup-compatibility/2006">
              <mc:Choice xmlns:v="urn:schemas-microsoft-com:vml" Requires="v">
                <p:oleObj spid="_x0000_s416814" name="Equation" r:id="rId8" imgW="2133360" imgH="330120" progId="Equation.DSMT4">
                  <p:embed/>
                </p:oleObj>
              </mc:Choice>
              <mc:Fallback>
                <p:oleObj name="Equation" r:id="rId8" imgW="2133360" imgH="330120" progId="Equation.DSMT4">
                  <p:embed/>
                  <p:pic>
                    <p:nvPicPr>
                      <p:cNvPr id="0" name=""/>
                      <p:cNvPicPr>
                        <a:picLocks noChangeAspect="1" noChangeArrowheads="1"/>
                      </p:cNvPicPr>
                      <p:nvPr/>
                    </p:nvPicPr>
                    <p:blipFill>
                      <a:blip r:embed="rId9"/>
                      <a:srcRect/>
                      <a:stretch>
                        <a:fillRect/>
                      </a:stretch>
                    </p:blipFill>
                    <p:spPr bwMode="auto">
                      <a:xfrm>
                        <a:off x="4964113" y="3198813"/>
                        <a:ext cx="2536825"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3532915044"/>
              </p:ext>
            </p:extLst>
          </p:nvPr>
        </p:nvGraphicFramePr>
        <p:xfrm>
          <a:off x="2237148" y="3598046"/>
          <a:ext cx="2749550" cy="417512"/>
        </p:xfrm>
        <a:graphic>
          <a:graphicData uri="http://schemas.openxmlformats.org/presentationml/2006/ole">
            <mc:AlternateContent xmlns:mc="http://schemas.openxmlformats.org/markup-compatibility/2006">
              <mc:Choice xmlns:v="urn:schemas-microsoft-com:vml" Requires="v">
                <p:oleObj spid="_x0000_s416815" name="Equation" r:id="rId10" imgW="2311200" imgH="380880" progId="Equation.DSMT4">
                  <p:embed/>
                </p:oleObj>
              </mc:Choice>
              <mc:Fallback>
                <p:oleObj name="Equation" r:id="rId10" imgW="2311200" imgH="380880" progId="Equation.DSMT4">
                  <p:embed/>
                  <p:pic>
                    <p:nvPicPr>
                      <p:cNvPr id="0" name=""/>
                      <p:cNvPicPr>
                        <a:picLocks noChangeAspect="1" noChangeArrowheads="1"/>
                      </p:cNvPicPr>
                      <p:nvPr/>
                    </p:nvPicPr>
                    <p:blipFill>
                      <a:blip r:embed="rId11"/>
                      <a:srcRect/>
                      <a:stretch>
                        <a:fillRect/>
                      </a:stretch>
                    </p:blipFill>
                    <p:spPr bwMode="auto">
                      <a:xfrm>
                        <a:off x="2237148" y="3598046"/>
                        <a:ext cx="2749550" cy="41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2557406899"/>
              </p:ext>
            </p:extLst>
          </p:nvPr>
        </p:nvGraphicFramePr>
        <p:xfrm>
          <a:off x="1659123" y="4060903"/>
          <a:ext cx="3625850" cy="417512"/>
        </p:xfrm>
        <a:graphic>
          <a:graphicData uri="http://schemas.openxmlformats.org/presentationml/2006/ole">
            <mc:AlternateContent xmlns:mc="http://schemas.openxmlformats.org/markup-compatibility/2006">
              <mc:Choice xmlns:v="urn:schemas-microsoft-com:vml" Requires="v">
                <p:oleObj spid="_x0000_s416816" name="Equation" r:id="rId12" imgW="3047760" imgH="380880" progId="Equation.DSMT4">
                  <p:embed/>
                </p:oleObj>
              </mc:Choice>
              <mc:Fallback>
                <p:oleObj name="Equation" r:id="rId12" imgW="3047760" imgH="380880" progId="Equation.DSMT4">
                  <p:embed/>
                  <p:pic>
                    <p:nvPicPr>
                      <p:cNvPr id="0" name=""/>
                      <p:cNvPicPr>
                        <a:picLocks noChangeAspect="1" noChangeArrowheads="1"/>
                      </p:cNvPicPr>
                      <p:nvPr/>
                    </p:nvPicPr>
                    <p:blipFill>
                      <a:blip r:embed="rId13"/>
                      <a:srcRect/>
                      <a:stretch>
                        <a:fillRect/>
                      </a:stretch>
                    </p:blipFill>
                    <p:spPr bwMode="auto">
                      <a:xfrm>
                        <a:off x="1659123" y="4060903"/>
                        <a:ext cx="3625850" cy="41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 name="Rectangle 5"/>
          <p:cNvSpPr/>
          <p:nvPr/>
        </p:nvSpPr>
        <p:spPr>
          <a:xfrm>
            <a:off x="4682403" y="4863223"/>
            <a:ext cx="409086" cy="369332"/>
          </a:xfrm>
          <a:prstGeom prst="rect">
            <a:avLst/>
          </a:prstGeom>
        </p:spPr>
        <p:txBody>
          <a:bodyPr wrap="none">
            <a:spAutoFit/>
          </a:bodyPr>
          <a:lstStyle/>
          <a:p>
            <a:r>
              <a:rPr lang="en-CA" dirty="0">
                <a:solidFill>
                  <a:schemeClr val="bg1"/>
                </a:solidFill>
              </a:rPr>
              <a:t>▮</a:t>
            </a:r>
            <a:endParaRPr lang="en-US" dirty="0">
              <a:solidFill>
                <a:schemeClr val="bg1"/>
              </a:solidFill>
            </a:endParaRPr>
          </a:p>
        </p:txBody>
      </p:sp>
      <p:graphicFrame>
        <p:nvGraphicFramePr>
          <p:cNvPr id="13" name="Object 12"/>
          <p:cNvGraphicFramePr>
            <a:graphicFrameLocks noChangeAspect="1"/>
          </p:cNvGraphicFramePr>
          <p:nvPr>
            <p:extLst>
              <p:ext uri="{D42A27DB-BD31-4B8C-83A1-F6EECF244321}">
                <p14:modId xmlns:p14="http://schemas.microsoft.com/office/powerpoint/2010/main" val="2060248377"/>
              </p:ext>
            </p:extLst>
          </p:nvPr>
        </p:nvGraphicFramePr>
        <p:xfrm>
          <a:off x="4991463" y="3586026"/>
          <a:ext cx="2613025" cy="417513"/>
        </p:xfrm>
        <a:graphic>
          <a:graphicData uri="http://schemas.openxmlformats.org/presentationml/2006/ole">
            <mc:AlternateContent xmlns:mc="http://schemas.openxmlformats.org/markup-compatibility/2006">
              <mc:Choice xmlns:v="urn:schemas-microsoft-com:vml" Requires="v">
                <p:oleObj spid="_x0000_s416817" name="Equation" r:id="rId14" imgW="2197080" imgH="380880" progId="Equation.DSMT4">
                  <p:embed/>
                </p:oleObj>
              </mc:Choice>
              <mc:Fallback>
                <p:oleObj name="Equation" r:id="rId14" imgW="2197080" imgH="380880" progId="Equation.DSMT4">
                  <p:embed/>
                  <p:pic>
                    <p:nvPicPr>
                      <p:cNvPr id="0" name=""/>
                      <p:cNvPicPr>
                        <a:picLocks noChangeAspect="1" noChangeArrowheads="1"/>
                      </p:cNvPicPr>
                      <p:nvPr/>
                    </p:nvPicPr>
                    <p:blipFill>
                      <a:blip r:embed="rId15"/>
                      <a:srcRect/>
                      <a:stretch>
                        <a:fillRect/>
                      </a:stretch>
                    </p:blipFill>
                    <p:spPr bwMode="auto">
                      <a:xfrm>
                        <a:off x="4991463" y="3586026"/>
                        <a:ext cx="2613025" cy="41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1089110405"/>
              </p:ext>
            </p:extLst>
          </p:nvPr>
        </p:nvGraphicFramePr>
        <p:xfrm>
          <a:off x="7647260" y="3629842"/>
          <a:ext cx="1358900" cy="361950"/>
        </p:xfrm>
        <a:graphic>
          <a:graphicData uri="http://schemas.openxmlformats.org/presentationml/2006/ole">
            <mc:AlternateContent xmlns:mc="http://schemas.openxmlformats.org/markup-compatibility/2006">
              <mc:Choice xmlns:v="urn:schemas-microsoft-com:vml" Requires="v">
                <p:oleObj spid="_x0000_s416818" name="Equation" r:id="rId16" imgW="1143000" imgH="330120" progId="Equation.DSMT4">
                  <p:embed/>
                </p:oleObj>
              </mc:Choice>
              <mc:Fallback>
                <p:oleObj name="Equation" r:id="rId16" imgW="1143000" imgH="330120" progId="Equation.DSMT4">
                  <p:embed/>
                  <p:pic>
                    <p:nvPicPr>
                      <p:cNvPr id="0" name=""/>
                      <p:cNvPicPr>
                        <a:picLocks noChangeAspect="1" noChangeArrowheads="1"/>
                      </p:cNvPicPr>
                      <p:nvPr/>
                    </p:nvPicPr>
                    <p:blipFill>
                      <a:blip r:embed="rId17"/>
                      <a:srcRect/>
                      <a:stretch>
                        <a:fillRect/>
                      </a:stretch>
                    </p:blipFill>
                    <p:spPr bwMode="auto">
                      <a:xfrm>
                        <a:off x="7647260" y="3629842"/>
                        <a:ext cx="1358900"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 name="Object 15"/>
          <p:cNvGraphicFramePr>
            <a:graphicFrameLocks noChangeAspect="1"/>
          </p:cNvGraphicFramePr>
          <p:nvPr>
            <p:extLst>
              <p:ext uri="{D42A27DB-BD31-4B8C-83A1-F6EECF244321}">
                <p14:modId xmlns:p14="http://schemas.microsoft.com/office/powerpoint/2010/main" val="321125454"/>
              </p:ext>
            </p:extLst>
          </p:nvPr>
        </p:nvGraphicFramePr>
        <p:xfrm>
          <a:off x="2866809" y="4451627"/>
          <a:ext cx="4833938" cy="417513"/>
        </p:xfrm>
        <a:graphic>
          <a:graphicData uri="http://schemas.openxmlformats.org/presentationml/2006/ole">
            <mc:AlternateContent xmlns:mc="http://schemas.openxmlformats.org/markup-compatibility/2006">
              <mc:Choice xmlns:v="urn:schemas-microsoft-com:vml" Requires="v">
                <p:oleObj spid="_x0000_s416819" name="Equation" r:id="rId18" imgW="4063680" imgH="380880" progId="Equation.DSMT4">
                  <p:embed/>
                </p:oleObj>
              </mc:Choice>
              <mc:Fallback>
                <p:oleObj name="Equation" r:id="rId18" imgW="4063680" imgH="380880" progId="Equation.DSMT4">
                  <p:embed/>
                  <p:pic>
                    <p:nvPicPr>
                      <p:cNvPr id="0" name=""/>
                      <p:cNvPicPr>
                        <a:picLocks noChangeAspect="1" noChangeArrowheads="1"/>
                      </p:cNvPicPr>
                      <p:nvPr/>
                    </p:nvPicPr>
                    <p:blipFill>
                      <a:blip r:embed="rId19"/>
                      <a:srcRect/>
                      <a:stretch>
                        <a:fillRect/>
                      </a:stretch>
                    </p:blipFill>
                    <p:spPr bwMode="auto">
                      <a:xfrm>
                        <a:off x="2866809" y="4451627"/>
                        <a:ext cx="4833938" cy="41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7" name="Object 16"/>
          <p:cNvGraphicFramePr>
            <a:graphicFrameLocks noChangeAspect="1"/>
          </p:cNvGraphicFramePr>
          <p:nvPr>
            <p:extLst>
              <p:ext uri="{D42A27DB-BD31-4B8C-83A1-F6EECF244321}">
                <p14:modId xmlns:p14="http://schemas.microsoft.com/office/powerpoint/2010/main" val="3697731643"/>
              </p:ext>
            </p:extLst>
          </p:nvPr>
        </p:nvGraphicFramePr>
        <p:xfrm>
          <a:off x="2865730" y="4916072"/>
          <a:ext cx="1782763" cy="361950"/>
        </p:xfrm>
        <a:graphic>
          <a:graphicData uri="http://schemas.openxmlformats.org/presentationml/2006/ole">
            <mc:AlternateContent xmlns:mc="http://schemas.openxmlformats.org/markup-compatibility/2006">
              <mc:Choice xmlns:v="urn:schemas-microsoft-com:vml" Requires="v">
                <p:oleObj spid="_x0000_s416820" name="Equation" r:id="rId20" imgW="1498320" imgH="330120" progId="Equation.DSMT4">
                  <p:embed/>
                </p:oleObj>
              </mc:Choice>
              <mc:Fallback>
                <p:oleObj name="Equation" r:id="rId20" imgW="1498320" imgH="330120" progId="Equation.DSMT4">
                  <p:embed/>
                  <p:pic>
                    <p:nvPicPr>
                      <p:cNvPr id="0" name=""/>
                      <p:cNvPicPr>
                        <a:picLocks noChangeAspect="1" noChangeArrowheads="1"/>
                      </p:cNvPicPr>
                      <p:nvPr/>
                    </p:nvPicPr>
                    <p:blipFill>
                      <a:blip r:embed="rId21"/>
                      <a:srcRect/>
                      <a:stretch>
                        <a:fillRect/>
                      </a:stretch>
                    </p:blipFill>
                    <p:spPr bwMode="auto">
                      <a:xfrm>
                        <a:off x="2865730" y="4916072"/>
                        <a:ext cx="1782763"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20" name="Audio 19">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2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734318163"/>
      </p:ext>
    </p:extLst>
  </p:cSld>
  <p:clrMapOvr>
    <a:masterClrMapping/>
  </p:clrMapOvr>
  <mc:AlternateContent xmlns:mc="http://schemas.openxmlformats.org/markup-compatibility/2006">
    <mc:Choice xmlns:p14="http://schemas.microsoft.com/office/powerpoint/2010/main" Requires="p14">
      <p:transition spd="slow" p14:dur="2000" advTm="203852"/>
    </mc:Choice>
    <mc:Fallback>
      <p:transition spd="slow" advTm="20385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0"/>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2"/>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6"/>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7"/>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3" fill="hold" display="0">
                  <p:stCondLst>
                    <p:cond delay="indefinite"/>
                  </p:stCondLst>
                  <p:endCondLst>
                    <p:cond evt="onStopAudio" delay="0">
                      <p:tgtEl>
                        <p:sldTgt/>
                      </p:tgtEl>
                    </p:cond>
                  </p:endCondLst>
                </p:cTn>
                <p:tgtEl>
                  <p:spTgt spid="20"/>
                </p:tgtEl>
              </p:cMediaNode>
            </p:audio>
          </p:childTnLst>
        </p:cTn>
      </p:par>
    </p:tnLst>
    <p:bldLst>
      <p:bldP spid="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Theorems</a:t>
            </a:r>
            <a:endParaRPr lang="en-CA" dirty="0"/>
          </a:p>
        </p:txBody>
      </p:sp>
      <p:sp>
        <p:nvSpPr>
          <p:cNvPr id="3" name="Content Placeholder 2"/>
          <p:cNvSpPr>
            <a:spLocks noGrp="1"/>
          </p:cNvSpPr>
          <p:nvPr>
            <p:ph idx="1"/>
          </p:nvPr>
        </p:nvSpPr>
        <p:spPr>
          <a:xfrm>
            <a:off x="457200" y="1600200"/>
            <a:ext cx="8385464" cy="4525963"/>
          </a:xfrm>
        </p:spPr>
        <p:txBody>
          <a:bodyPr/>
          <a:lstStyle/>
          <a:p>
            <a:pPr marL="0" indent="0">
              <a:buNone/>
            </a:pPr>
            <a:r>
              <a:rPr lang="en-US" dirty="0" smtClean="0"/>
              <a:t>Theorem</a:t>
            </a:r>
            <a:endParaRPr lang="en-US" dirty="0"/>
          </a:p>
          <a:p>
            <a:pPr marL="0" indent="0">
              <a:buNone/>
            </a:pPr>
            <a:r>
              <a:rPr lang="en-US" dirty="0"/>
              <a:t>	</a:t>
            </a:r>
            <a:r>
              <a:rPr lang="en-US" dirty="0" smtClean="0"/>
              <a:t>The collection of all solutions </a:t>
            </a:r>
            <a:r>
              <a:rPr lang="en-US" dirty="0"/>
              <a:t>to </a:t>
            </a:r>
            <a:r>
              <a:rPr lang="en-US" dirty="0" smtClean="0"/>
              <a:t>a non-homogeneous </a:t>
            </a:r>
            <a:r>
              <a:rPr lang="en-US" dirty="0" smtClean="0"/>
              <a:t>system</a:t>
            </a:r>
            <a:br>
              <a:rPr lang="en-US" dirty="0" smtClean="0"/>
            </a:br>
            <a:r>
              <a:rPr lang="en-US" dirty="0" smtClean="0"/>
              <a:t>	of </a:t>
            </a:r>
            <a:r>
              <a:rPr lang="en-US" dirty="0" smtClean="0"/>
              <a:t>linear </a:t>
            </a:r>
            <a:r>
              <a:rPr lang="en-US" dirty="0" smtClean="0"/>
              <a:t>equations is never </a:t>
            </a:r>
            <a:r>
              <a:rPr lang="en-US" dirty="0"/>
              <a:t>a subspace of </a:t>
            </a:r>
            <a:r>
              <a:rPr lang="en-US" b="1" dirty="0" smtClean="0"/>
              <a:t>F</a:t>
            </a:r>
            <a:r>
              <a:rPr lang="en-US" i="1" baseline="30000" dirty="0" smtClean="0"/>
              <a:t>n</a:t>
            </a:r>
            <a:r>
              <a:rPr lang="en-US" dirty="0" smtClean="0"/>
              <a:t>.</a:t>
            </a:r>
          </a:p>
          <a:p>
            <a:pPr marL="0" indent="0">
              <a:buNone/>
            </a:pPr>
            <a:endParaRPr lang="en-US" dirty="0" smtClean="0"/>
          </a:p>
          <a:p>
            <a:pPr marL="0" indent="0">
              <a:buNone/>
            </a:pPr>
            <a:r>
              <a:rPr lang="en-US" dirty="0" smtClean="0"/>
              <a:t>Proof:	</a:t>
            </a:r>
            <a:r>
              <a:rPr lang="en-US" dirty="0" smtClean="0"/>
              <a:t>If the system is non-homogenous, then </a:t>
            </a:r>
            <a:r>
              <a:rPr lang="en-US" b="1" dirty="0" smtClean="0"/>
              <a:t>0</a:t>
            </a:r>
            <a:r>
              <a:rPr lang="en-US" i="1" baseline="-25000" dirty="0"/>
              <a:t>n</a:t>
            </a:r>
            <a:r>
              <a:rPr lang="en-US" dirty="0" smtClean="0"/>
              <a:t> is not a solution.</a:t>
            </a:r>
          </a:p>
          <a:p>
            <a:pPr marL="0" indent="0">
              <a:buNone/>
            </a:pPr>
            <a:r>
              <a:rPr lang="en-US" dirty="0"/>
              <a:t>	</a:t>
            </a:r>
            <a:r>
              <a:rPr lang="en-US" dirty="0" smtClean="0"/>
              <a:t>If </a:t>
            </a:r>
            <a:r>
              <a:rPr lang="en-US" b="1" dirty="0" smtClean="0"/>
              <a:t>0</a:t>
            </a:r>
            <a:r>
              <a:rPr lang="en-US" i="1" baseline="-25000" dirty="0" smtClean="0"/>
              <a:t>n</a:t>
            </a:r>
            <a:r>
              <a:rPr lang="en-US" dirty="0" smtClean="0"/>
              <a:t> is not in a collection of vectors, that collection of vectors</a:t>
            </a:r>
            <a:br>
              <a:rPr lang="en-US" dirty="0" smtClean="0"/>
            </a:br>
            <a:r>
              <a:rPr lang="en-US" dirty="0" smtClean="0"/>
              <a:t>	cannot be a subspace. </a:t>
            </a:r>
            <a:r>
              <a:rPr lang="en-CA" dirty="0"/>
              <a:t>▮</a:t>
            </a:r>
            <a:endParaRPr lang="en-US" dirty="0"/>
          </a:p>
          <a:p>
            <a:pPr marL="0" indent="0">
              <a:buNone/>
            </a:pPr>
            <a:endParaRPr lang="en-US" dirty="0" smtClean="0"/>
          </a:p>
        </p:txBody>
      </p:sp>
      <p:sp>
        <p:nvSpPr>
          <p:cNvPr id="4" name="Footer Placeholder 3"/>
          <p:cNvSpPr>
            <a:spLocks noGrp="1"/>
          </p:cNvSpPr>
          <p:nvPr>
            <p:ph type="ftr" sz="quarter" idx="11"/>
          </p:nvPr>
        </p:nvSpPr>
        <p:spPr/>
        <p:txBody>
          <a:bodyPr/>
          <a:lstStyle/>
          <a:p>
            <a:r>
              <a:rPr lang="en-CA" smtClean="0"/>
              <a:t>Solutions to homogeneous systems of linear equations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22</a:t>
            </a:fld>
            <a:endParaRPr lang="en-CA"/>
          </a:p>
        </p:txBody>
      </p:sp>
      <p:pic>
        <p:nvPicPr>
          <p:cNvPr id="16" name="Audio 15">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900541878"/>
      </p:ext>
    </p:extLst>
  </p:cSld>
  <p:clrMapOvr>
    <a:masterClrMapping/>
  </p:clrMapOvr>
  <mc:AlternateContent xmlns:mc="http://schemas.openxmlformats.org/markup-compatibility/2006">
    <mc:Choice xmlns:p14="http://schemas.microsoft.com/office/powerpoint/2010/main" Requires="p14">
      <p:transition spd="slow" p14:dur="2000" advTm="52830"/>
    </mc:Choice>
    <mc:Fallback>
      <p:transition spd="slow" advTm="5283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16"/>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Observation</a:t>
            </a:r>
            <a:endParaRPr lang="en-CA" dirty="0"/>
          </a:p>
        </p:txBody>
      </p:sp>
      <p:sp>
        <p:nvSpPr>
          <p:cNvPr id="3" name="Content Placeholder 2"/>
          <p:cNvSpPr>
            <a:spLocks noGrp="1"/>
          </p:cNvSpPr>
          <p:nvPr>
            <p:ph idx="1"/>
          </p:nvPr>
        </p:nvSpPr>
        <p:spPr>
          <a:xfrm>
            <a:off x="457200" y="1600200"/>
            <a:ext cx="8686800" cy="4525963"/>
          </a:xfrm>
        </p:spPr>
        <p:txBody>
          <a:bodyPr/>
          <a:lstStyle/>
          <a:p>
            <a:pPr marL="400050"/>
            <a:r>
              <a:rPr lang="en-US" dirty="0" smtClean="0"/>
              <a:t>Because the solution to a homogenous system of linear equations</a:t>
            </a:r>
            <a:br>
              <a:rPr lang="en-US" dirty="0" smtClean="0"/>
            </a:br>
            <a:r>
              <a:rPr lang="en-US" dirty="0" smtClean="0"/>
              <a:t>is always a subspace of </a:t>
            </a:r>
            <a:r>
              <a:rPr lang="en-US" dirty="0" err="1" smtClean="0"/>
              <a:t>F</a:t>
            </a:r>
            <a:r>
              <a:rPr lang="en-US" i="1" baseline="30000" dirty="0" err="1" smtClean="0"/>
              <a:t>n</a:t>
            </a:r>
            <a:r>
              <a:rPr lang="en-US" dirty="0" smtClean="0"/>
              <a:t>, we can always write the set of all solutions as the span of a set of vectors</a:t>
            </a:r>
          </a:p>
          <a:p>
            <a:pPr marL="400050"/>
            <a:r>
              <a:rPr lang="en-US" dirty="0" smtClean="0"/>
              <a:t>For example,</a:t>
            </a:r>
            <a:r>
              <a:rPr lang="en-US" dirty="0"/>
              <a:t/>
            </a:r>
            <a:br>
              <a:rPr lang="en-US" dirty="0"/>
            </a:br>
            <a:r>
              <a:rPr lang="en-US" dirty="0" smtClean="0"/>
              <a:t>	all solutions to </a:t>
            </a:r>
          </a:p>
          <a:p>
            <a:pPr marL="400050"/>
            <a:endParaRPr lang="en-US" dirty="0"/>
          </a:p>
          <a:p>
            <a:pPr marL="400050"/>
            <a:endParaRPr lang="en-US" dirty="0" smtClean="0"/>
          </a:p>
          <a:p>
            <a:pPr marL="400050"/>
            <a:endParaRPr lang="en-US" dirty="0"/>
          </a:p>
          <a:p>
            <a:pPr marL="800100" lvl="1"/>
            <a:r>
              <a:rPr lang="en-US" dirty="0" smtClean="0"/>
              <a:t>This equals</a:t>
            </a:r>
          </a:p>
        </p:txBody>
      </p:sp>
      <p:sp>
        <p:nvSpPr>
          <p:cNvPr id="4" name="Footer Placeholder 3"/>
          <p:cNvSpPr>
            <a:spLocks noGrp="1"/>
          </p:cNvSpPr>
          <p:nvPr>
            <p:ph type="ftr" sz="quarter" idx="11"/>
          </p:nvPr>
        </p:nvSpPr>
        <p:spPr/>
        <p:txBody>
          <a:bodyPr/>
          <a:lstStyle/>
          <a:p>
            <a:r>
              <a:rPr lang="en-CA" smtClean="0"/>
              <a:t>Solutions to homogeneous systems of linear equations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23</a:t>
            </a:fld>
            <a:endParaRPr lang="en-CA"/>
          </a:p>
        </p:txBody>
      </p:sp>
      <p:graphicFrame>
        <p:nvGraphicFramePr>
          <p:cNvPr id="6" name="Object 5"/>
          <p:cNvGraphicFramePr>
            <a:graphicFrameLocks noChangeAspect="1"/>
          </p:cNvGraphicFramePr>
          <p:nvPr>
            <p:extLst>
              <p:ext uri="{D42A27DB-BD31-4B8C-83A1-F6EECF244321}">
                <p14:modId xmlns:p14="http://schemas.microsoft.com/office/powerpoint/2010/main" val="2957369745"/>
              </p:ext>
            </p:extLst>
          </p:nvPr>
        </p:nvGraphicFramePr>
        <p:xfrm>
          <a:off x="1256434" y="3511838"/>
          <a:ext cx="3721100" cy="1009650"/>
        </p:xfrm>
        <a:graphic>
          <a:graphicData uri="http://schemas.openxmlformats.org/presentationml/2006/ole">
            <mc:AlternateContent xmlns:mc="http://schemas.openxmlformats.org/markup-compatibility/2006">
              <mc:Choice xmlns:v="urn:schemas-microsoft-com:vml" Requires="v">
                <p:oleObj spid="_x0000_s413719" name="Equation" r:id="rId6" imgW="3784320" imgH="1117440" progId="Equation.DSMT4">
                  <p:embed/>
                </p:oleObj>
              </mc:Choice>
              <mc:Fallback>
                <p:oleObj name="Equation" r:id="rId6" imgW="3784320" imgH="1117440" progId="Equation.DSMT4">
                  <p:embed/>
                  <p:pic>
                    <p:nvPicPr>
                      <p:cNvPr id="0" name="Object 1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56434" y="3511838"/>
                        <a:ext cx="3721100"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1941060923"/>
              </p:ext>
            </p:extLst>
          </p:nvPr>
        </p:nvGraphicFramePr>
        <p:xfrm>
          <a:off x="5288973" y="3245139"/>
          <a:ext cx="3225800" cy="1544638"/>
        </p:xfrm>
        <a:graphic>
          <a:graphicData uri="http://schemas.openxmlformats.org/presentationml/2006/ole">
            <mc:AlternateContent xmlns:mc="http://schemas.openxmlformats.org/markup-compatibility/2006">
              <mc:Choice xmlns:v="urn:schemas-microsoft-com:vml" Requires="v">
                <p:oleObj spid="_x0000_s413720" name="Equation" r:id="rId8" imgW="3619440" imgH="1879560" progId="Equation.DSMT4">
                  <p:embed/>
                </p:oleObj>
              </mc:Choice>
              <mc:Fallback>
                <p:oleObj name="Equation" r:id="rId8" imgW="3619440" imgH="1879560" progId="Equation.DSMT4">
                  <p:embed/>
                  <p:pic>
                    <p:nvPicPr>
                      <p:cNvPr id="0" name="Object 1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288973" y="3245139"/>
                        <a:ext cx="3225800" cy="154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98136647"/>
              </p:ext>
            </p:extLst>
          </p:nvPr>
        </p:nvGraphicFramePr>
        <p:xfrm>
          <a:off x="2446235" y="4738422"/>
          <a:ext cx="3230912" cy="1918953"/>
        </p:xfrm>
        <a:graphic>
          <a:graphicData uri="http://schemas.openxmlformats.org/presentationml/2006/ole">
            <mc:AlternateContent xmlns:mc="http://schemas.openxmlformats.org/markup-compatibility/2006">
              <mc:Choice xmlns:v="urn:schemas-microsoft-com:vml" Requires="v">
                <p:oleObj spid="_x0000_s413721" name="Equation" r:id="rId10" imgW="2997000" imgH="1930320" progId="Equation.DSMT4">
                  <p:embed/>
                </p:oleObj>
              </mc:Choice>
              <mc:Fallback>
                <p:oleObj name="Equation" r:id="rId10" imgW="2997000" imgH="1930320" progId="Equation.DSMT4">
                  <p:embed/>
                  <p:pic>
                    <p:nvPicPr>
                      <p:cNvPr id="0" name=""/>
                      <p:cNvPicPr>
                        <a:picLocks noChangeAspect="1" noChangeArrowheads="1"/>
                      </p:cNvPicPr>
                      <p:nvPr/>
                    </p:nvPicPr>
                    <p:blipFill>
                      <a:blip r:embed="rId11"/>
                      <a:srcRect/>
                      <a:stretch>
                        <a:fillRect/>
                      </a:stretch>
                    </p:blipFill>
                    <p:spPr bwMode="auto">
                      <a:xfrm>
                        <a:off x="2446235" y="4738422"/>
                        <a:ext cx="3230912" cy="1918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9" name="Audio 8">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409890459"/>
      </p:ext>
    </p:extLst>
  </p:cSld>
  <p:clrMapOvr>
    <a:masterClrMapping/>
  </p:clrMapOvr>
  <mc:AlternateContent xmlns:mc="http://schemas.openxmlformats.org/markup-compatibility/2006">
    <mc:Choice xmlns:p14="http://schemas.microsoft.com/office/powerpoint/2010/main" Requires="p14">
      <p:transition spd="slow" p14:dur="2000" advTm="45804"/>
    </mc:Choice>
    <mc:Fallback>
      <p:transition spd="slow" advTm="4580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9"/>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Observation</a:t>
            </a:r>
            <a:endParaRPr lang="en-CA" dirty="0"/>
          </a:p>
        </p:txBody>
      </p:sp>
      <p:sp>
        <p:nvSpPr>
          <p:cNvPr id="3" name="Content Placeholder 2"/>
          <p:cNvSpPr>
            <a:spLocks noGrp="1"/>
          </p:cNvSpPr>
          <p:nvPr>
            <p:ph idx="1"/>
          </p:nvPr>
        </p:nvSpPr>
        <p:spPr>
          <a:xfrm>
            <a:off x="457200" y="1600200"/>
            <a:ext cx="8686800" cy="4525963"/>
          </a:xfrm>
        </p:spPr>
        <p:txBody>
          <a:bodyPr/>
          <a:lstStyle/>
          <a:p>
            <a:pPr marL="400050"/>
            <a:r>
              <a:rPr lang="en-US" dirty="0" smtClean="0"/>
              <a:t>Suppose you have found one particular solution to a non-</a:t>
            </a:r>
            <a:br>
              <a:rPr lang="en-US" dirty="0" smtClean="0"/>
            </a:br>
            <a:r>
              <a:rPr lang="en-US" dirty="0" smtClean="0"/>
              <a:t>homogeneous system of linear equations</a:t>
            </a:r>
          </a:p>
          <a:p>
            <a:pPr marL="400050"/>
            <a:r>
              <a:rPr lang="en-US" dirty="0" smtClean="0"/>
              <a:t>Suppose, also, that you know all solutions to the corresponding</a:t>
            </a:r>
            <a:br>
              <a:rPr lang="en-US" dirty="0" smtClean="0"/>
            </a:br>
            <a:r>
              <a:rPr lang="en-US" dirty="0" smtClean="0"/>
              <a:t>homogenous system</a:t>
            </a:r>
            <a:endParaRPr lang="en-US" dirty="0" smtClean="0"/>
          </a:p>
          <a:p>
            <a:pPr marL="400050"/>
            <a:r>
              <a:rPr lang="en-US" dirty="0" smtClean="0"/>
              <a:t>If you add the particular solution to each solution of the </a:t>
            </a:r>
            <a:br>
              <a:rPr lang="en-US" dirty="0" smtClean="0"/>
            </a:br>
            <a:r>
              <a:rPr lang="en-US" dirty="0" smtClean="0"/>
              <a:t>corresponding homogenous system, you get all solutions to the </a:t>
            </a:r>
            <a:br>
              <a:rPr lang="en-US" dirty="0" smtClean="0"/>
            </a:br>
            <a:r>
              <a:rPr lang="en-US" dirty="0" smtClean="0"/>
              <a:t>non-homogenous system of linear equations</a:t>
            </a:r>
            <a:endParaRPr lang="en-US" sz="2200" dirty="0" smtClean="0"/>
          </a:p>
        </p:txBody>
      </p:sp>
      <p:sp>
        <p:nvSpPr>
          <p:cNvPr id="4" name="Footer Placeholder 3"/>
          <p:cNvSpPr>
            <a:spLocks noGrp="1"/>
          </p:cNvSpPr>
          <p:nvPr>
            <p:ph type="ftr" sz="quarter" idx="11"/>
          </p:nvPr>
        </p:nvSpPr>
        <p:spPr/>
        <p:txBody>
          <a:bodyPr/>
          <a:lstStyle/>
          <a:p>
            <a:r>
              <a:rPr lang="en-CA" smtClean="0"/>
              <a:t>Solutions to homogeneous systems of linear equations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24</a:t>
            </a:fld>
            <a:endParaRPr lang="en-CA"/>
          </a:p>
        </p:txBody>
      </p:sp>
      <p:pic>
        <p:nvPicPr>
          <p:cNvPr id="9" name="Audio 8">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21893798"/>
      </p:ext>
    </p:extLst>
  </p:cSld>
  <p:clrMapOvr>
    <a:masterClrMapping/>
  </p:clrMapOvr>
  <mc:AlternateContent xmlns:mc="http://schemas.openxmlformats.org/markup-compatibility/2006">
    <mc:Choice xmlns:p14="http://schemas.microsoft.com/office/powerpoint/2010/main" Requires="p14">
      <p:transition spd="slow" p14:dur="2000" advTm="44822"/>
    </mc:Choice>
    <mc:Fallback>
      <p:transition spd="slow" advTm="4482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9"/>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Observation</a:t>
            </a:r>
            <a:endParaRPr lang="en-CA" dirty="0"/>
          </a:p>
        </p:txBody>
      </p:sp>
      <p:sp>
        <p:nvSpPr>
          <p:cNvPr id="3" name="Content Placeholder 2"/>
          <p:cNvSpPr>
            <a:spLocks noGrp="1"/>
          </p:cNvSpPr>
          <p:nvPr>
            <p:ph idx="1"/>
          </p:nvPr>
        </p:nvSpPr>
        <p:spPr>
          <a:xfrm>
            <a:off x="457200" y="1600200"/>
            <a:ext cx="8686800" cy="4525963"/>
          </a:xfrm>
        </p:spPr>
        <p:txBody>
          <a:bodyPr/>
          <a:lstStyle/>
          <a:p>
            <a:pPr marL="400050"/>
            <a:r>
              <a:rPr lang="en-US" dirty="0" smtClean="0"/>
              <a:t>For example, </a:t>
            </a:r>
            <a:endParaRPr lang="en-US" dirty="0" smtClean="0"/>
          </a:p>
          <a:p>
            <a:pPr marL="400050"/>
            <a:endParaRPr lang="en-US" dirty="0"/>
          </a:p>
          <a:p>
            <a:pPr marL="400050"/>
            <a:endParaRPr lang="en-US" dirty="0" smtClean="0"/>
          </a:p>
          <a:p>
            <a:pPr marL="514350" lvl="1" indent="0">
              <a:buNone/>
            </a:pPr>
            <a:endParaRPr lang="en-US" dirty="0" smtClean="0"/>
          </a:p>
          <a:p>
            <a:pPr marL="400050"/>
            <a:r>
              <a:rPr lang="en-US" dirty="0" smtClean="0"/>
              <a:t>Previously, we saw all solutions to the</a:t>
            </a:r>
            <a:br>
              <a:rPr lang="en-US" dirty="0" smtClean="0"/>
            </a:br>
            <a:r>
              <a:rPr lang="en-US" dirty="0" smtClean="0"/>
              <a:t>corresponding homogenous system were</a:t>
            </a:r>
          </a:p>
          <a:p>
            <a:pPr marL="400050"/>
            <a:endParaRPr lang="en-US" dirty="0"/>
          </a:p>
          <a:p>
            <a:pPr marL="400050"/>
            <a:endParaRPr lang="en-US" dirty="0" smtClean="0"/>
          </a:p>
          <a:p>
            <a:pPr marL="400050"/>
            <a:r>
              <a:rPr lang="en-US" dirty="0" smtClean="0"/>
              <a:t>Thus, all solutions to the non-homogenous system of linear equations are</a:t>
            </a:r>
            <a:endParaRPr lang="en-US" dirty="0" smtClean="0"/>
          </a:p>
        </p:txBody>
      </p:sp>
      <p:sp>
        <p:nvSpPr>
          <p:cNvPr id="4" name="Footer Placeholder 3"/>
          <p:cNvSpPr>
            <a:spLocks noGrp="1"/>
          </p:cNvSpPr>
          <p:nvPr>
            <p:ph type="ftr" sz="quarter" idx="11"/>
          </p:nvPr>
        </p:nvSpPr>
        <p:spPr/>
        <p:txBody>
          <a:bodyPr/>
          <a:lstStyle/>
          <a:p>
            <a:r>
              <a:rPr lang="en-CA" smtClean="0"/>
              <a:t>Solutions to homogeneous systems of linear equations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25</a:t>
            </a:fld>
            <a:endParaRPr lang="en-CA"/>
          </a:p>
        </p:txBody>
      </p:sp>
      <p:graphicFrame>
        <p:nvGraphicFramePr>
          <p:cNvPr id="6" name="Object 5"/>
          <p:cNvGraphicFramePr>
            <a:graphicFrameLocks noChangeAspect="1"/>
          </p:cNvGraphicFramePr>
          <p:nvPr>
            <p:extLst>
              <p:ext uri="{D42A27DB-BD31-4B8C-83A1-F6EECF244321}">
                <p14:modId xmlns:p14="http://schemas.microsoft.com/office/powerpoint/2010/main" val="47287652"/>
              </p:ext>
            </p:extLst>
          </p:nvPr>
        </p:nvGraphicFramePr>
        <p:xfrm>
          <a:off x="1020733" y="2160072"/>
          <a:ext cx="3821113" cy="1009650"/>
        </p:xfrm>
        <a:graphic>
          <a:graphicData uri="http://schemas.openxmlformats.org/presentationml/2006/ole">
            <mc:AlternateContent xmlns:mc="http://schemas.openxmlformats.org/markup-compatibility/2006">
              <mc:Choice xmlns:v="urn:schemas-microsoft-com:vml" Requires="v">
                <p:oleObj spid="_x0000_s414745" name="Equation" r:id="rId6" imgW="3886200" imgH="1117440" progId="Equation.DSMT4">
                  <p:embed/>
                </p:oleObj>
              </mc:Choice>
              <mc:Fallback>
                <p:oleObj name="Equation" r:id="rId6" imgW="3886200" imgH="1117440" progId="Equation.DSMT4">
                  <p:embed/>
                  <p:pic>
                    <p:nvPicPr>
                      <p:cNvPr id="0" name=""/>
                      <p:cNvPicPr>
                        <a:picLocks noChangeAspect="1" noChangeArrowheads="1"/>
                      </p:cNvPicPr>
                      <p:nvPr/>
                    </p:nvPicPr>
                    <p:blipFill>
                      <a:blip r:embed="rId7"/>
                      <a:srcRect/>
                      <a:stretch>
                        <a:fillRect/>
                      </a:stretch>
                    </p:blipFill>
                    <p:spPr bwMode="auto">
                      <a:xfrm>
                        <a:off x="1020733" y="2160072"/>
                        <a:ext cx="3821113"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2070767906"/>
              </p:ext>
            </p:extLst>
          </p:nvPr>
        </p:nvGraphicFramePr>
        <p:xfrm>
          <a:off x="5096865" y="1568229"/>
          <a:ext cx="758825" cy="1544638"/>
        </p:xfrm>
        <a:graphic>
          <a:graphicData uri="http://schemas.openxmlformats.org/presentationml/2006/ole">
            <mc:AlternateContent xmlns:mc="http://schemas.openxmlformats.org/markup-compatibility/2006">
              <mc:Choice xmlns:v="urn:schemas-microsoft-com:vml" Requires="v">
                <p:oleObj spid="_x0000_s414746" name="Equation" r:id="rId8" imgW="850680" imgH="1879560" progId="Equation.DSMT4">
                  <p:embed/>
                </p:oleObj>
              </mc:Choice>
              <mc:Fallback>
                <p:oleObj name="Equation" r:id="rId8" imgW="850680" imgH="1879560" progId="Equation.DSMT4">
                  <p:embed/>
                  <p:pic>
                    <p:nvPicPr>
                      <p:cNvPr id="0" name=""/>
                      <p:cNvPicPr>
                        <a:picLocks noChangeAspect="1" noChangeArrowheads="1"/>
                      </p:cNvPicPr>
                      <p:nvPr/>
                    </p:nvPicPr>
                    <p:blipFill>
                      <a:blip r:embed="rId9"/>
                      <a:srcRect/>
                      <a:stretch>
                        <a:fillRect/>
                      </a:stretch>
                    </p:blipFill>
                    <p:spPr bwMode="auto">
                      <a:xfrm>
                        <a:off x="5096865" y="1568229"/>
                        <a:ext cx="758825" cy="154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2757227698"/>
              </p:ext>
            </p:extLst>
          </p:nvPr>
        </p:nvGraphicFramePr>
        <p:xfrm>
          <a:off x="2539338" y="5093518"/>
          <a:ext cx="4260850" cy="1698625"/>
        </p:xfrm>
        <a:graphic>
          <a:graphicData uri="http://schemas.openxmlformats.org/presentationml/2006/ole">
            <mc:AlternateContent xmlns:mc="http://schemas.openxmlformats.org/markup-compatibility/2006">
              <mc:Choice xmlns:v="urn:schemas-microsoft-com:vml" Requires="v">
                <p:oleObj spid="_x0000_s414747" name="Equation" r:id="rId10" imgW="4343400" imgH="1879560" progId="Equation.DSMT4">
                  <p:embed/>
                </p:oleObj>
              </mc:Choice>
              <mc:Fallback>
                <p:oleObj name="Equation" r:id="rId10" imgW="4343400" imgH="1879560" progId="Equation.DSMT4">
                  <p:embed/>
                  <p:pic>
                    <p:nvPicPr>
                      <p:cNvPr id="0" name=""/>
                      <p:cNvPicPr>
                        <a:picLocks noChangeAspect="1" noChangeArrowheads="1"/>
                      </p:cNvPicPr>
                      <p:nvPr/>
                    </p:nvPicPr>
                    <p:blipFill>
                      <a:blip r:embed="rId11"/>
                      <a:srcRect/>
                      <a:stretch>
                        <a:fillRect/>
                      </a:stretch>
                    </p:blipFill>
                    <p:spPr bwMode="auto">
                      <a:xfrm>
                        <a:off x="2539338" y="5093518"/>
                        <a:ext cx="4260850" cy="169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1806171322"/>
              </p:ext>
            </p:extLst>
          </p:nvPr>
        </p:nvGraphicFramePr>
        <p:xfrm>
          <a:off x="5904729" y="2805386"/>
          <a:ext cx="3230562" cy="1919287"/>
        </p:xfrm>
        <a:graphic>
          <a:graphicData uri="http://schemas.openxmlformats.org/presentationml/2006/ole">
            <mc:AlternateContent xmlns:mc="http://schemas.openxmlformats.org/markup-compatibility/2006">
              <mc:Choice xmlns:v="urn:schemas-microsoft-com:vml" Requires="v">
                <p:oleObj spid="_x0000_s414748" name="Equation" r:id="rId12" imgW="2997000" imgH="1930320" progId="Equation.DSMT4">
                  <p:embed/>
                </p:oleObj>
              </mc:Choice>
              <mc:Fallback>
                <p:oleObj name="Equation" r:id="rId12" imgW="2997000" imgH="1930320" progId="Equation.DSMT4">
                  <p:embed/>
                  <p:pic>
                    <p:nvPicPr>
                      <p:cNvPr id="0" name="Object 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904729" y="2805386"/>
                        <a:ext cx="3230562" cy="1919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0" name="Audio 9">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568415137"/>
      </p:ext>
    </p:extLst>
  </p:cSld>
  <p:clrMapOvr>
    <a:masterClrMapping/>
  </p:clrMapOvr>
  <mc:AlternateContent xmlns:mc="http://schemas.openxmlformats.org/markup-compatibility/2006">
    <mc:Choice xmlns:p14="http://schemas.microsoft.com/office/powerpoint/2010/main" Requires="p14">
      <p:transition spd="slow" p14:dur="2000" advTm="79918"/>
    </mc:Choice>
    <mc:Fallback>
      <p:transition spd="slow" advTm="799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10"/>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Nice results</a:t>
            </a:r>
            <a:endParaRPr lang="en-CA" dirty="0"/>
          </a:p>
        </p:txBody>
      </p:sp>
      <p:sp>
        <p:nvSpPr>
          <p:cNvPr id="3" name="Content Placeholder 2"/>
          <p:cNvSpPr>
            <a:spLocks noGrp="1"/>
          </p:cNvSpPr>
          <p:nvPr>
            <p:ph idx="1"/>
          </p:nvPr>
        </p:nvSpPr>
        <p:spPr>
          <a:xfrm>
            <a:off x="457200" y="1600200"/>
            <a:ext cx="8686800" cy="4525963"/>
          </a:xfrm>
        </p:spPr>
        <p:txBody>
          <a:bodyPr/>
          <a:lstStyle/>
          <a:p>
            <a:pPr marL="400050"/>
            <a:r>
              <a:rPr lang="en-US" dirty="0" smtClean="0"/>
              <a:t>It is useful to remember that:</a:t>
            </a:r>
            <a:endParaRPr lang="en-US" dirty="0" smtClean="0"/>
          </a:p>
          <a:p>
            <a:pPr marL="800100" lvl="1"/>
            <a:r>
              <a:rPr lang="en-US" dirty="0" smtClean="0"/>
              <a:t>If </a:t>
            </a:r>
            <a:r>
              <a:rPr lang="en-US" b="1" dirty="0" smtClean="0">
                <a:latin typeface="Times New Roman" panose="02020603050405020304" pitchFamily="18" charset="0"/>
              </a:rPr>
              <a:t>x</a:t>
            </a:r>
            <a:r>
              <a:rPr lang="en-US" baseline="-25000" dirty="0" smtClean="0">
                <a:latin typeface="Times New Roman" panose="02020603050405020304" pitchFamily="18" charset="0"/>
              </a:rPr>
              <a:t>1</a:t>
            </a:r>
            <a:r>
              <a:rPr lang="en-US" dirty="0" smtClean="0"/>
              <a:t> and</a:t>
            </a:r>
            <a:r>
              <a:rPr lang="en-US" b="1" dirty="0" smtClean="0"/>
              <a:t> </a:t>
            </a:r>
            <a:r>
              <a:rPr lang="en-US" b="1" dirty="0" smtClean="0">
                <a:latin typeface="Times New Roman" panose="02020603050405020304" pitchFamily="18" charset="0"/>
              </a:rPr>
              <a:t>x</a:t>
            </a:r>
            <a:r>
              <a:rPr lang="en-US" baseline="-25000" dirty="0">
                <a:latin typeface="Times New Roman" panose="02020603050405020304" pitchFamily="18" charset="0"/>
              </a:rPr>
              <a:t>2</a:t>
            </a:r>
            <a:r>
              <a:rPr lang="en-US" dirty="0" smtClean="0"/>
              <a:t> are solutions to a homogenous system of linear</a:t>
            </a:r>
            <a:br>
              <a:rPr lang="en-US" dirty="0" smtClean="0"/>
            </a:br>
            <a:r>
              <a:rPr lang="en-US" dirty="0" smtClean="0"/>
              <a:t>equations, then so is </a:t>
            </a:r>
            <a:r>
              <a:rPr lang="en-US" i="1" dirty="0" smtClean="0">
                <a:latin typeface="Symbol" panose="05050102010706020507" pitchFamily="18" charset="2"/>
              </a:rPr>
              <a:t>a</a:t>
            </a:r>
            <a:r>
              <a:rPr lang="en-US" baseline="-25000" dirty="0" smtClean="0">
                <a:latin typeface="Times New Roman" panose="02020603050405020304" pitchFamily="18" charset="0"/>
              </a:rPr>
              <a:t>1</a:t>
            </a:r>
            <a:r>
              <a:rPr lang="en-US" b="1" dirty="0" smtClean="0">
                <a:latin typeface="Times New Roman" panose="02020603050405020304" pitchFamily="18" charset="0"/>
              </a:rPr>
              <a:t>x</a:t>
            </a:r>
            <a:r>
              <a:rPr lang="en-US" baseline="-25000" dirty="0" smtClean="0">
                <a:latin typeface="Times New Roman" panose="02020603050405020304" pitchFamily="18" charset="0"/>
              </a:rPr>
              <a:t>1</a:t>
            </a:r>
            <a:r>
              <a:rPr lang="en-US" dirty="0" smtClean="0">
                <a:latin typeface="Times New Roman" panose="02020603050405020304" pitchFamily="18" charset="0"/>
              </a:rPr>
              <a:t> + </a:t>
            </a:r>
            <a:r>
              <a:rPr lang="en-US" i="1" dirty="0">
                <a:latin typeface="Symbol" panose="05050102010706020507" pitchFamily="18" charset="2"/>
              </a:rPr>
              <a:t>a</a:t>
            </a:r>
            <a:r>
              <a:rPr lang="en-US" baseline="-25000" dirty="0" smtClean="0">
                <a:latin typeface="Times New Roman" panose="02020603050405020304" pitchFamily="18" charset="0"/>
              </a:rPr>
              <a:t>2</a:t>
            </a:r>
            <a:r>
              <a:rPr lang="en-US" b="1" dirty="0" smtClean="0">
                <a:latin typeface="Times New Roman" panose="02020603050405020304" pitchFamily="18" charset="0"/>
              </a:rPr>
              <a:t>x</a:t>
            </a:r>
            <a:r>
              <a:rPr lang="en-US" baseline="-25000" dirty="0" smtClean="0">
                <a:latin typeface="Times New Roman" panose="02020603050405020304" pitchFamily="18" charset="0"/>
              </a:rPr>
              <a:t>2</a:t>
            </a:r>
            <a:r>
              <a:rPr lang="en-US" dirty="0" smtClean="0"/>
              <a:t> </a:t>
            </a:r>
            <a:endParaRPr lang="en-US" dirty="0"/>
          </a:p>
          <a:p>
            <a:pPr marL="800100" lvl="1"/>
            <a:r>
              <a:rPr lang="en-US" dirty="0"/>
              <a:t>If </a:t>
            </a:r>
            <a:r>
              <a:rPr lang="en-US" b="1" dirty="0">
                <a:latin typeface="Times New Roman" panose="02020603050405020304" pitchFamily="18" charset="0"/>
              </a:rPr>
              <a:t>x</a:t>
            </a:r>
            <a:r>
              <a:rPr lang="en-US" baseline="-25000" dirty="0">
                <a:latin typeface="Times New Roman" panose="02020603050405020304" pitchFamily="18" charset="0"/>
              </a:rPr>
              <a:t>1</a:t>
            </a:r>
            <a:r>
              <a:rPr lang="en-US" dirty="0"/>
              <a:t> and</a:t>
            </a:r>
            <a:r>
              <a:rPr lang="en-US" b="1" dirty="0"/>
              <a:t> </a:t>
            </a:r>
            <a:r>
              <a:rPr lang="en-US" b="1" dirty="0">
                <a:latin typeface="Times New Roman" panose="02020603050405020304" pitchFamily="18" charset="0"/>
              </a:rPr>
              <a:t>x</a:t>
            </a:r>
            <a:r>
              <a:rPr lang="en-US" baseline="-25000" dirty="0">
                <a:latin typeface="Times New Roman" panose="02020603050405020304" pitchFamily="18" charset="0"/>
              </a:rPr>
              <a:t>2</a:t>
            </a:r>
            <a:r>
              <a:rPr lang="en-US" dirty="0"/>
              <a:t> are solutions to a </a:t>
            </a:r>
            <a:r>
              <a:rPr lang="en-US" dirty="0" smtClean="0"/>
              <a:t>non-homogenous </a:t>
            </a:r>
            <a:r>
              <a:rPr lang="en-US" dirty="0"/>
              <a:t>system of linear</a:t>
            </a:r>
            <a:br>
              <a:rPr lang="en-US" dirty="0"/>
            </a:br>
            <a:r>
              <a:rPr lang="en-US" dirty="0"/>
              <a:t>equations, </a:t>
            </a:r>
            <a:r>
              <a:rPr lang="en-US" dirty="0" smtClean="0"/>
              <a:t>then neither </a:t>
            </a:r>
            <a:r>
              <a:rPr lang="en-US" b="1" dirty="0" smtClean="0">
                <a:latin typeface="Times New Roman" panose="02020603050405020304" pitchFamily="18" charset="0"/>
              </a:rPr>
              <a:t>x</a:t>
            </a:r>
            <a:r>
              <a:rPr lang="en-US" baseline="-25000" dirty="0" smtClean="0">
                <a:latin typeface="Times New Roman" panose="02020603050405020304" pitchFamily="18" charset="0"/>
              </a:rPr>
              <a:t>1</a:t>
            </a:r>
            <a:r>
              <a:rPr lang="en-US" dirty="0" smtClean="0">
                <a:latin typeface="Times New Roman" panose="02020603050405020304" pitchFamily="18" charset="0"/>
              </a:rPr>
              <a:t> </a:t>
            </a:r>
            <a:r>
              <a:rPr lang="en-US" dirty="0">
                <a:latin typeface="Times New Roman" panose="02020603050405020304" pitchFamily="18" charset="0"/>
              </a:rPr>
              <a:t>+ </a:t>
            </a:r>
            <a:r>
              <a:rPr lang="en-US" b="1" dirty="0" smtClean="0">
                <a:latin typeface="Times New Roman" panose="02020603050405020304" pitchFamily="18" charset="0"/>
              </a:rPr>
              <a:t>x</a:t>
            </a:r>
            <a:r>
              <a:rPr lang="en-US" baseline="-25000" dirty="0" smtClean="0">
                <a:latin typeface="Times New Roman" panose="02020603050405020304" pitchFamily="18" charset="0"/>
              </a:rPr>
              <a:t>2</a:t>
            </a:r>
            <a:r>
              <a:rPr lang="en-US" dirty="0" smtClean="0"/>
              <a:t> </a:t>
            </a:r>
            <a:r>
              <a:rPr lang="en-US" dirty="0" smtClean="0"/>
              <a:t>nor </a:t>
            </a:r>
            <a:r>
              <a:rPr lang="en-US" i="1" dirty="0" smtClean="0">
                <a:latin typeface="Symbol" panose="05050102010706020507" pitchFamily="18" charset="2"/>
              </a:rPr>
              <a:t>a </a:t>
            </a:r>
            <a:r>
              <a:rPr lang="en-US" b="1" dirty="0" smtClean="0"/>
              <a:t>x</a:t>
            </a:r>
            <a:r>
              <a:rPr lang="en-US" baseline="-25000" dirty="0" smtClean="0"/>
              <a:t>1</a:t>
            </a:r>
            <a:r>
              <a:rPr lang="en-US" i="1" dirty="0" smtClean="0"/>
              <a:t> </a:t>
            </a:r>
            <a:r>
              <a:rPr lang="en-US" dirty="0" smtClean="0"/>
              <a:t>for </a:t>
            </a:r>
            <a:r>
              <a:rPr lang="en-US" i="1" dirty="0" smtClean="0">
                <a:latin typeface="Symbol" panose="05050102010706020507" pitchFamily="18" charset="2"/>
              </a:rPr>
              <a:t>a</a:t>
            </a:r>
            <a:r>
              <a:rPr lang="en-US" dirty="0" smtClean="0">
                <a:latin typeface="Times New Roman" panose="02020603050405020304" pitchFamily="18" charset="0"/>
              </a:rPr>
              <a:t> </a:t>
            </a:r>
            <a:r>
              <a:rPr lang="en-CA" dirty="0">
                <a:latin typeface="Times New Roman" panose="02020603050405020304" pitchFamily="18" charset="0"/>
              </a:rPr>
              <a:t>≠</a:t>
            </a:r>
            <a:r>
              <a:rPr lang="en-US" dirty="0" smtClean="0">
                <a:latin typeface="Times New Roman" panose="02020603050405020304" pitchFamily="18" charset="0"/>
              </a:rPr>
              <a:t> 1</a:t>
            </a:r>
            <a:r>
              <a:rPr lang="en-US" i="1" dirty="0" smtClean="0"/>
              <a:t> </a:t>
            </a:r>
            <a:r>
              <a:rPr lang="en-US" dirty="0" smtClean="0"/>
              <a:t>are solutions </a:t>
            </a:r>
            <a:r>
              <a:rPr lang="en-US" dirty="0" smtClean="0"/>
              <a:t>to that </a:t>
            </a:r>
            <a:r>
              <a:rPr lang="en-US" dirty="0" smtClean="0"/>
              <a:t>non-homogenous </a:t>
            </a:r>
            <a:r>
              <a:rPr lang="en-US" dirty="0" smtClean="0"/>
              <a:t>system</a:t>
            </a:r>
          </a:p>
          <a:p>
            <a:pPr marL="800100" lvl="1"/>
            <a:r>
              <a:rPr lang="en-US" dirty="0"/>
              <a:t>If </a:t>
            </a:r>
            <a:r>
              <a:rPr lang="en-US" b="1" dirty="0">
                <a:latin typeface="Times New Roman" panose="02020603050405020304" pitchFamily="18" charset="0"/>
              </a:rPr>
              <a:t>x</a:t>
            </a:r>
            <a:r>
              <a:rPr lang="en-US" baseline="-25000" dirty="0">
                <a:latin typeface="Times New Roman" panose="02020603050405020304" pitchFamily="18" charset="0"/>
              </a:rPr>
              <a:t>1</a:t>
            </a:r>
            <a:r>
              <a:rPr lang="en-US" dirty="0"/>
              <a:t> and</a:t>
            </a:r>
            <a:r>
              <a:rPr lang="en-US" b="1" dirty="0"/>
              <a:t> </a:t>
            </a:r>
            <a:r>
              <a:rPr lang="en-US" b="1" dirty="0">
                <a:latin typeface="Times New Roman" panose="02020603050405020304" pitchFamily="18" charset="0"/>
              </a:rPr>
              <a:t>x</a:t>
            </a:r>
            <a:r>
              <a:rPr lang="en-US" baseline="-25000" dirty="0">
                <a:latin typeface="Times New Roman" panose="02020603050405020304" pitchFamily="18" charset="0"/>
              </a:rPr>
              <a:t>2</a:t>
            </a:r>
            <a:r>
              <a:rPr lang="en-US" dirty="0"/>
              <a:t> are solutions to a non-homogenous system of linear</a:t>
            </a:r>
            <a:br>
              <a:rPr lang="en-US" dirty="0"/>
            </a:br>
            <a:r>
              <a:rPr lang="en-US" dirty="0"/>
              <a:t>equations, then </a:t>
            </a:r>
            <a:r>
              <a:rPr lang="en-US" b="1" dirty="0">
                <a:latin typeface="Times New Roman" panose="02020603050405020304" pitchFamily="18" charset="0"/>
              </a:rPr>
              <a:t>x</a:t>
            </a:r>
            <a:r>
              <a:rPr lang="en-US" baseline="-25000" dirty="0">
                <a:latin typeface="Times New Roman" panose="02020603050405020304" pitchFamily="18" charset="0"/>
              </a:rPr>
              <a:t>1</a:t>
            </a:r>
            <a:r>
              <a:rPr lang="en-US" dirty="0">
                <a:latin typeface="Times New Roman" panose="02020603050405020304" pitchFamily="18" charset="0"/>
              </a:rPr>
              <a:t> </a:t>
            </a:r>
            <a:r>
              <a:rPr lang="en-US" dirty="0" smtClean="0">
                <a:latin typeface="Times New Roman" panose="02020603050405020304" pitchFamily="18" charset="0"/>
              </a:rPr>
              <a:t>– </a:t>
            </a:r>
            <a:r>
              <a:rPr lang="en-US" b="1" dirty="0">
                <a:latin typeface="Times New Roman" panose="02020603050405020304" pitchFamily="18" charset="0"/>
              </a:rPr>
              <a:t>x</a:t>
            </a:r>
            <a:r>
              <a:rPr lang="en-US" baseline="-25000" dirty="0">
                <a:latin typeface="Times New Roman" panose="02020603050405020304" pitchFamily="18" charset="0"/>
              </a:rPr>
              <a:t>2</a:t>
            </a:r>
            <a:r>
              <a:rPr lang="en-US" dirty="0"/>
              <a:t> is </a:t>
            </a:r>
            <a:r>
              <a:rPr lang="en-US" dirty="0" smtClean="0"/>
              <a:t>a solution to the corresponding</a:t>
            </a:r>
            <a:r>
              <a:rPr lang="en-US" dirty="0"/>
              <a:t/>
            </a:r>
            <a:br>
              <a:rPr lang="en-US" dirty="0"/>
            </a:br>
            <a:r>
              <a:rPr lang="en-US" dirty="0"/>
              <a:t>homogenous </a:t>
            </a:r>
            <a:r>
              <a:rPr lang="en-US" dirty="0" smtClean="0"/>
              <a:t>system</a:t>
            </a:r>
            <a:endParaRPr lang="en-US" dirty="0" smtClean="0"/>
          </a:p>
          <a:p>
            <a:pPr marL="800100" lvl="1"/>
            <a:r>
              <a:rPr lang="en-US" dirty="0" smtClean="0"/>
              <a:t>If </a:t>
            </a:r>
            <a:r>
              <a:rPr lang="en-US" b="1" dirty="0" smtClean="0">
                <a:latin typeface="Times New Roman" panose="02020603050405020304" pitchFamily="18" charset="0"/>
              </a:rPr>
              <a:t>x</a:t>
            </a:r>
            <a:r>
              <a:rPr lang="en-US" baseline="-25000" dirty="0" smtClean="0">
                <a:latin typeface="Times New Roman" panose="02020603050405020304" pitchFamily="18" charset="0"/>
              </a:rPr>
              <a:t>1</a:t>
            </a:r>
            <a:r>
              <a:rPr lang="en-US" dirty="0" smtClean="0"/>
              <a:t> and</a:t>
            </a:r>
            <a:r>
              <a:rPr lang="en-US" b="1" dirty="0" smtClean="0"/>
              <a:t> </a:t>
            </a:r>
            <a:r>
              <a:rPr lang="en-US" b="1" dirty="0" smtClean="0">
                <a:latin typeface="Times New Roman" panose="02020603050405020304" pitchFamily="18" charset="0"/>
              </a:rPr>
              <a:t>x</a:t>
            </a:r>
            <a:r>
              <a:rPr lang="en-US" baseline="-25000" dirty="0" smtClean="0">
                <a:latin typeface="Times New Roman" panose="02020603050405020304" pitchFamily="18" charset="0"/>
              </a:rPr>
              <a:t>2</a:t>
            </a:r>
            <a:r>
              <a:rPr lang="en-US" dirty="0" smtClean="0"/>
              <a:t> are solutions to a non-homogenous system of linear</a:t>
            </a:r>
            <a:br>
              <a:rPr lang="en-US" dirty="0" smtClean="0"/>
            </a:br>
            <a:r>
              <a:rPr lang="en-US" dirty="0" smtClean="0"/>
              <a:t>equations, then </a:t>
            </a:r>
            <a:r>
              <a:rPr lang="en-US" i="1" dirty="0" smtClean="0">
                <a:latin typeface="Symbol" panose="05050102010706020507" pitchFamily="18" charset="2"/>
              </a:rPr>
              <a:t>a </a:t>
            </a:r>
            <a:r>
              <a:rPr lang="en-US" b="1" dirty="0" smtClean="0">
                <a:latin typeface="Times New Roman" panose="02020603050405020304" pitchFamily="18" charset="0"/>
              </a:rPr>
              <a:t>x</a:t>
            </a:r>
            <a:r>
              <a:rPr lang="en-US" baseline="-25000" dirty="0" smtClean="0">
                <a:latin typeface="Times New Roman" panose="02020603050405020304" pitchFamily="18" charset="0"/>
              </a:rPr>
              <a:t>1</a:t>
            </a:r>
            <a:r>
              <a:rPr lang="en-US" dirty="0" smtClean="0">
                <a:latin typeface="Times New Roman" panose="02020603050405020304" pitchFamily="18" charset="0"/>
              </a:rPr>
              <a:t> + (1 – </a:t>
            </a:r>
            <a:r>
              <a:rPr lang="en-US" i="1" dirty="0" smtClean="0">
                <a:latin typeface="Symbol" panose="05050102010706020507" pitchFamily="18" charset="2"/>
              </a:rPr>
              <a:t>a</a:t>
            </a:r>
            <a:r>
              <a:rPr lang="en-US" dirty="0" smtClean="0">
                <a:latin typeface="Times New Roman" panose="02020603050405020304" pitchFamily="18" charset="0"/>
              </a:rPr>
              <a:t>)</a:t>
            </a:r>
            <a:r>
              <a:rPr lang="en-US" b="1" dirty="0" smtClean="0">
                <a:latin typeface="Times New Roman" panose="02020603050405020304" pitchFamily="18" charset="0"/>
              </a:rPr>
              <a:t>x</a:t>
            </a:r>
            <a:r>
              <a:rPr lang="en-US" baseline="-25000" dirty="0" smtClean="0">
                <a:latin typeface="Times New Roman" panose="02020603050405020304" pitchFamily="18" charset="0"/>
              </a:rPr>
              <a:t>2</a:t>
            </a:r>
            <a:r>
              <a:rPr lang="en-US" dirty="0" smtClean="0"/>
              <a:t> is also a solution to that non-</a:t>
            </a:r>
            <a:br>
              <a:rPr lang="en-US" dirty="0" smtClean="0"/>
            </a:br>
            <a:r>
              <a:rPr lang="en-US" dirty="0" smtClean="0"/>
              <a:t>homogenous system for all scalar values of </a:t>
            </a:r>
            <a:r>
              <a:rPr lang="en-US" i="1" dirty="0" smtClean="0">
                <a:latin typeface="Symbol" panose="05050102010706020507" pitchFamily="18" charset="2"/>
              </a:rPr>
              <a:t>a</a:t>
            </a:r>
            <a:endParaRPr lang="en-US" dirty="0" smtClean="0">
              <a:latin typeface="Symbol" panose="05050102010706020507" pitchFamily="18" charset="2"/>
            </a:endParaRPr>
          </a:p>
          <a:p>
            <a:pPr marL="800100" lvl="1"/>
            <a:endParaRPr lang="en-US" dirty="0" smtClean="0"/>
          </a:p>
        </p:txBody>
      </p:sp>
      <p:sp>
        <p:nvSpPr>
          <p:cNvPr id="4" name="Footer Placeholder 3"/>
          <p:cNvSpPr>
            <a:spLocks noGrp="1"/>
          </p:cNvSpPr>
          <p:nvPr>
            <p:ph type="ftr" sz="quarter" idx="11"/>
          </p:nvPr>
        </p:nvSpPr>
        <p:spPr/>
        <p:txBody>
          <a:bodyPr/>
          <a:lstStyle/>
          <a:p>
            <a:r>
              <a:rPr lang="en-CA" smtClean="0"/>
              <a:t>Solutions to homogeneous systems of linear equations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26</a:t>
            </a:fld>
            <a:endParaRPr lang="en-CA"/>
          </a:p>
        </p:txBody>
      </p:sp>
      <p:pic>
        <p:nvPicPr>
          <p:cNvPr id="6" name="Audio 5">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626279627"/>
      </p:ext>
    </p:extLst>
  </p:cSld>
  <p:clrMapOvr>
    <a:masterClrMapping/>
  </p:clrMapOvr>
  <mc:AlternateContent xmlns:mc="http://schemas.openxmlformats.org/markup-compatibility/2006">
    <mc:Choice xmlns:p14="http://schemas.microsoft.com/office/powerpoint/2010/main" Requires="p14">
      <p:transition spd="slow" p14:dur="2000" advTm="88484"/>
    </mc:Choice>
    <mc:Fallback>
      <p:transition spd="slow" advTm="8848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6"/>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Following this </a:t>
            </a:r>
            <a:r>
              <a:rPr lang="en-US" dirty="0"/>
              <a:t>topic</a:t>
            </a:r>
            <a:r>
              <a:rPr lang="en-US" dirty="0" smtClean="0"/>
              <a:t>, you now</a:t>
            </a:r>
          </a:p>
          <a:p>
            <a:pPr lvl="1"/>
            <a:r>
              <a:rPr lang="en-US" dirty="0" smtClean="0"/>
              <a:t>Understand what a homogenous system of linear equations is</a:t>
            </a:r>
          </a:p>
          <a:p>
            <a:pPr lvl="1"/>
            <a:r>
              <a:rPr lang="en-US" dirty="0" smtClean="0"/>
              <a:t>Know that the zero vector is a solution to a homogenous system</a:t>
            </a:r>
          </a:p>
          <a:p>
            <a:pPr lvl="2"/>
            <a:r>
              <a:rPr lang="en-US" dirty="0" smtClean="0"/>
              <a:t>All solutions to a homogenous system of linear equations is a subspace</a:t>
            </a:r>
          </a:p>
          <a:p>
            <a:pPr lvl="2"/>
            <a:r>
              <a:rPr lang="en-US" dirty="0" smtClean="0"/>
              <a:t>All solutions to a non-homogenous system is never a subspace</a:t>
            </a:r>
            <a:endParaRPr lang="en-US" dirty="0" smtClean="0"/>
          </a:p>
          <a:p>
            <a:pPr lvl="1"/>
            <a:r>
              <a:rPr lang="en-US" dirty="0" smtClean="0"/>
              <a:t>Understand there is a strong relationship between solutions to a non-homogenous system of linear equations and the corresponding homogenous system</a:t>
            </a:r>
            <a:endParaRPr lang="en-US" dirty="0" smtClean="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Solutions to homogeneous systems of linear equations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27</a:t>
            </a:fld>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475975949"/>
      </p:ext>
    </p:extLst>
  </p:cSld>
  <p:clrMapOvr>
    <a:masterClrMapping/>
  </p:clrMapOvr>
  <mc:AlternateContent xmlns:mc="http://schemas.openxmlformats.org/markup-compatibility/2006">
    <mc:Choice xmlns:p14="http://schemas.microsoft.com/office/powerpoint/2010/main" Requires="p14">
      <p:transition spd="slow" p14:dur="2000" advTm="45154"/>
    </mc:Choice>
    <mc:Fallback>
      <p:transition spd="slow" advTm="4515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References</a:t>
            </a:r>
            <a:endParaRPr lang="en-CA" dirty="0"/>
          </a:p>
        </p:txBody>
      </p:sp>
      <p:sp>
        <p:nvSpPr>
          <p:cNvPr id="3" name="Content Placeholder 2"/>
          <p:cNvSpPr>
            <a:spLocks noGrp="1"/>
          </p:cNvSpPr>
          <p:nvPr>
            <p:ph idx="1"/>
          </p:nvPr>
        </p:nvSpPr>
        <p:spPr>
          <a:xfrm>
            <a:off x="457200" y="1600200"/>
            <a:ext cx="8686800" cy="4525963"/>
          </a:xfrm>
        </p:spPr>
        <p:txBody>
          <a:bodyPr>
            <a:normAutofit/>
          </a:bodyPr>
          <a:lstStyle/>
          <a:p>
            <a:pPr marL="0" indent="0">
              <a:buNone/>
            </a:pPr>
            <a:r>
              <a:rPr lang="en-US" dirty="0"/>
              <a:t>[</a:t>
            </a:r>
            <a:r>
              <a:rPr lang="en-US" dirty="0" smtClean="0"/>
              <a:t>1]	</a:t>
            </a:r>
            <a:r>
              <a:rPr lang="en-US" dirty="0"/>
              <a:t>https://</a:t>
            </a:r>
            <a:r>
              <a:rPr lang="en-US" dirty="0" smtClean="0"/>
              <a:t>en.wikipedia.org/wiki/System_of_linear_equations</a:t>
            </a:r>
          </a:p>
          <a:p>
            <a:pPr marL="0" indent="0">
              <a:buNone/>
            </a:pPr>
            <a:r>
              <a:rPr lang="en-US" dirty="0"/>
              <a:t>	</a:t>
            </a:r>
            <a:r>
              <a:rPr lang="en-US" dirty="0" smtClean="0"/>
              <a:t>			#</a:t>
            </a:r>
            <a:r>
              <a:rPr lang="en-US" dirty="0" err="1" smtClean="0"/>
              <a:t>Homogeneous_systems</a:t>
            </a:r>
            <a:endParaRPr lang="en-US" dirty="0" smtClean="0"/>
          </a:p>
        </p:txBody>
      </p:sp>
      <p:sp>
        <p:nvSpPr>
          <p:cNvPr id="4" name="Footer Placeholder 3"/>
          <p:cNvSpPr>
            <a:spLocks noGrp="1"/>
          </p:cNvSpPr>
          <p:nvPr>
            <p:ph type="ftr" sz="quarter" idx="11"/>
          </p:nvPr>
        </p:nvSpPr>
        <p:spPr/>
        <p:txBody>
          <a:bodyPr/>
          <a:lstStyle/>
          <a:p>
            <a:r>
              <a:rPr lang="en-CA" smtClean="0"/>
              <a:t>Solutions to homogeneous systems of linear equations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28</a:t>
            </a:fld>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740462976"/>
      </p:ext>
    </p:extLst>
  </p:cSld>
  <p:clrMapOvr>
    <a:masterClrMapping/>
  </p:clrMapOvr>
  <mc:AlternateContent xmlns:mc="http://schemas.openxmlformats.org/markup-compatibility/2006" xmlns:p14="http://schemas.microsoft.com/office/powerpoint/2010/main">
    <mc:Choice Requires="p14">
      <p:transition spd="slow" p14:dur="2000" advTm="2462"/>
    </mc:Choice>
    <mc:Fallback xmlns="">
      <p:transition spd="slow" advTm="24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Acknowledgments</a:t>
            </a:r>
            <a:endParaRPr lang="en-CA" dirty="0"/>
          </a:p>
        </p:txBody>
      </p:sp>
      <p:sp>
        <p:nvSpPr>
          <p:cNvPr id="3" name="Content Placeholder 2"/>
          <p:cNvSpPr>
            <a:spLocks noGrp="1"/>
          </p:cNvSpPr>
          <p:nvPr>
            <p:ph idx="1"/>
          </p:nvPr>
        </p:nvSpPr>
        <p:spPr/>
        <p:txBody>
          <a:bodyPr>
            <a:normAutofit/>
          </a:bodyPr>
          <a:lstStyle/>
          <a:p>
            <a:pPr marL="0" indent="0">
              <a:buNone/>
            </a:pPr>
            <a:r>
              <a:rPr lang="en-US" sz="1800" dirty="0" smtClean="0"/>
              <a:t>None so far.</a:t>
            </a:r>
            <a:endParaRPr lang="en-CA" sz="1800" dirty="0"/>
          </a:p>
        </p:txBody>
      </p:sp>
      <p:sp>
        <p:nvSpPr>
          <p:cNvPr id="4" name="Footer Placeholder 3"/>
          <p:cNvSpPr>
            <a:spLocks noGrp="1"/>
          </p:cNvSpPr>
          <p:nvPr>
            <p:ph type="ftr" sz="quarter" idx="11"/>
          </p:nvPr>
        </p:nvSpPr>
        <p:spPr/>
        <p:txBody>
          <a:bodyPr/>
          <a:lstStyle/>
          <a:p>
            <a:r>
              <a:rPr lang="en-CA" smtClean="0"/>
              <a:t>Solutions to homogeneous systems of linear equations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29</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886795597"/>
      </p:ext>
    </p:extLst>
  </p:cSld>
  <p:clrMapOvr>
    <a:masterClrMapping/>
  </p:clrMapOvr>
  <mc:AlternateContent xmlns:mc="http://schemas.openxmlformats.org/markup-compatibility/2006" xmlns:p14="http://schemas.microsoft.com/office/powerpoint/2010/main">
    <mc:Choice Requires="p14">
      <p:transition spd="slow" p14:dur="2000" advTm="1886"/>
    </mc:Choice>
    <mc:Fallback xmlns="">
      <p:transition spd="slow" advTm="18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Colophon </a:t>
            </a:r>
          </a:p>
        </p:txBody>
      </p:sp>
      <p:sp>
        <p:nvSpPr>
          <p:cNvPr id="3" name="Content Placeholder 2"/>
          <p:cNvSpPr>
            <a:spLocks noGrp="1"/>
          </p:cNvSpPr>
          <p:nvPr>
            <p:ph idx="1"/>
          </p:nvPr>
        </p:nvSpPr>
        <p:spPr/>
        <p:txBody>
          <a:bodyPr>
            <a:normAutofit/>
          </a:bodyPr>
          <a:lstStyle/>
          <a:p>
            <a:pPr marL="0" indent="0">
              <a:buNone/>
            </a:pPr>
            <a:r>
              <a:rPr lang="en-CA" sz="1800" dirty="0"/>
              <a:t>These slides were prepared using the Cambria typeface. Mathematical equations use </a:t>
            </a:r>
            <a:r>
              <a:rPr lang="en-CA" sz="1800" dirty="0">
                <a:latin typeface="Times New Roman" panose="02020603050405020304" pitchFamily="18" charset="0"/>
              </a:rPr>
              <a:t>Times New Roman</a:t>
            </a:r>
            <a:r>
              <a:rPr lang="en-CA" sz="1800" dirty="0"/>
              <a:t>, and source code is presented using </a:t>
            </a:r>
            <a:r>
              <a:rPr lang="en-CA" sz="1800" dirty="0">
                <a:latin typeface="Consolas" panose="020B0609020204030204" pitchFamily="49" charset="0"/>
                <a:cs typeface="Consolas" panose="020B0609020204030204" pitchFamily="49" charset="0"/>
              </a:rPr>
              <a:t>Consolas</a:t>
            </a:r>
            <a:r>
              <a:rPr lang="en-CA" sz="1800" dirty="0"/>
              <a:t>.  Mathematical equations are prepared in </a:t>
            </a:r>
            <a:r>
              <a:rPr lang="en-CA" sz="1800" dirty="0" err="1"/>
              <a:t>MathType</a:t>
            </a:r>
            <a:r>
              <a:rPr lang="en-CA" sz="1800" dirty="0"/>
              <a:t> by Design Science, Inc.</a:t>
            </a:r>
          </a:p>
          <a:p>
            <a:pPr marL="0" indent="0">
              <a:buNone/>
            </a:pPr>
            <a:r>
              <a:rPr lang="en-CA" sz="1800" dirty="0"/>
              <a:t>Examples may be formulated and checked using Maple by </a:t>
            </a:r>
            <a:r>
              <a:rPr lang="en-CA" sz="1800" dirty="0" err="1"/>
              <a:t>Maplesoft</a:t>
            </a:r>
            <a:r>
              <a:rPr lang="en-CA" sz="1800" dirty="0"/>
              <a:t>, Inc</a:t>
            </a:r>
            <a:r>
              <a:rPr lang="en-CA" sz="1800" dirty="0" smtClean="0"/>
              <a:t>.</a:t>
            </a:r>
          </a:p>
          <a:p>
            <a:pPr marL="0" indent="0">
              <a:buNone/>
            </a:pPr>
            <a:endParaRPr lang="en-CA" sz="1050" dirty="0" smtClean="0"/>
          </a:p>
          <a:p>
            <a:pPr marL="0" indent="0">
              <a:buNone/>
            </a:pPr>
            <a:r>
              <a:rPr lang="en-CA" sz="1800" dirty="0" smtClean="0"/>
              <a:t>The </a:t>
            </a:r>
            <a:r>
              <a:rPr lang="en-CA" sz="1800" dirty="0"/>
              <a:t>photographs of </a:t>
            </a:r>
            <a:r>
              <a:rPr lang="en-CA" sz="1800" dirty="0" smtClean="0"/>
              <a:t>flowers and a monarch butter appearing </a:t>
            </a:r>
            <a:r>
              <a:rPr lang="en-CA" sz="1800" dirty="0"/>
              <a:t>on the title slide and accenting the top of each other slide were taken at the Royal Botanical Gardens </a:t>
            </a:r>
            <a:r>
              <a:rPr lang="en-CA" sz="1800" dirty="0" smtClean="0"/>
              <a:t>in October of 2017 by </a:t>
            </a:r>
            <a:r>
              <a:rPr lang="en-CA" sz="1800" dirty="0"/>
              <a:t>Douglas Wilhelm Harder. Please see</a:t>
            </a:r>
          </a:p>
          <a:p>
            <a:pPr marL="0" indent="0" algn="ctr">
              <a:buNone/>
            </a:pPr>
            <a:r>
              <a:rPr lang="en-CA" sz="1800" dirty="0"/>
              <a:t>https://www.rbg.ca/</a:t>
            </a:r>
          </a:p>
          <a:p>
            <a:pPr marL="0" indent="0">
              <a:buNone/>
            </a:pPr>
            <a:r>
              <a:rPr lang="en-CA" sz="1800" dirty="0" smtClean="0"/>
              <a:t>for </a:t>
            </a:r>
            <a:r>
              <a:rPr lang="en-CA" sz="1800" dirty="0"/>
              <a:t>more information.</a:t>
            </a: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5897" y="4538542"/>
            <a:ext cx="3240360" cy="216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10400" y="3733800"/>
            <a:ext cx="1981200" cy="2967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7773" y="4568054"/>
            <a:ext cx="3357428"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en-CA" smtClean="0"/>
              <a:t>Solutions to homogeneous systems of linear equations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30</a:t>
            </a:fld>
            <a:endParaRPr lang="en-CA"/>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131585356"/>
      </p:ext>
    </p:extLst>
  </p:cSld>
  <p:clrMapOvr>
    <a:masterClrMapping/>
  </p:clrMapOvr>
  <mc:AlternateContent xmlns:mc="http://schemas.openxmlformats.org/markup-compatibility/2006" xmlns:p14="http://schemas.microsoft.com/office/powerpoint/2010/main">
    <mc:Choice Requires="p14">
      <p:transition spd="slow" p14:dur="2000" advTm="1577"/>
    </mc:Choice>
    <mc:Fallback xmlns="">
      <p:transition spd="slow" advTm="15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Disclaimer</a:t>
            </a:r>
          </a:p>
        </p:txBody>
      </p:sp>
      <p:sp>
        <p:nvSpPr>
          <p:cNvPr id="3" name="Content Placeholder 2"/>
          <p:cNvSpPr>
            <a:spLocks noGrp="1"/>
          </p:cNvSpPr>
          <p:nvPr>
            <p:ph idx="1"/>
          </p:nvPr>
        </p:nvSpPr>
        <p:spPr/>
        <p:txBody>
          <a:bodyPr/>
          <a:lstStyle/>
          <a:p>
            <a:pPr marL="0" indent="0" algn="just">
              <a:buNone/>
            </a:pPr>
            <a:r>
              <a:rPr lang="en-CA" dirty="0"/>
              <a:t>These slides are provided for the </a:t>
            </a:r>
            <a:r>
              <a:rPr lang="en-CA" cap="small" smtClean="0"/>
              <a:t>ne</a:t>
            </a:r>
            <a:r>
              <a:rPr lang="en-CA" smtClean="0"/>
              <a:t> 112 </a:t>
            </a:r>
            <a:r>
              <a:rPr lang="en-CA" i="1" dirty="0" smtClean="0"/>
              <a:t>Linear algebra for nanotechnology engineering</a:t>
            </a:r>
            <a:r>
              <a:rPr lang="en-CA" dirty="0" smtClean="0"/>
              <a:t> course taught at the University of Waterloo. </a:t>
            </a:r>
            <a:r>
              <a:rPr lang="en-CA" dirty="0"/>
              <a:t>The material in it reflects the authors’ best judgment in light of the information available to them at the time of preparation. Any reliance on these course slides by any party for any other purpose are the responsibility of such parties. The authors accept no responsibility for damages, if any, suffered by any party as a result of decisions made or actions based on these course slides for any other purpose than that for which it was intended.</a:t>
            </a:r>
          </a:p>
          <a:p>
            <a:pPr marL="0" indent="0">
              <a:buNone/>
            </a:pPr>
            <a:endParaRPr lang="en-CA" dirty="0"/>
          </a:p>
        </p:txBody>
      </p:sp>
      <p:sp>
        <p:nvSpPr>
          <p:cNvPr id="4" name="Footer Placeholder 3"/>
          <p:cNvSpPr>
            <a:spLocks noGrp="1"/>
          </p:cNvSpPr>
          <p:nvPr>
            <p:ph type="ftr" sz="quarter" idx="11"/>
          </p:nvPr>
        </p:nvSpPr>
        <p:spPr/>
        <p:txBody>
          <a:bodyPr/>
          <a:lstStyle/>
          <a:p>
            <a:r>
              <a:rPr lang="en-CA" smtClean="0"/>
              <a:t>Solutions to homogeneous systems of linear equations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31</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272497073"/>
      </p:ext>
    </p:extLst>
  </p:cSld>
  <p:clrMapOvr>
    <a:masterClrMapping/>
  </p:clrMapOvr>
  <mc:AlternateContent xmlns:mc="http://schemas.openxmlformats.org/markup-compatibility/2006" xmlns:p14="http://schemas.microsoft.com/office/powerpoint/2010/main">
    <mc:Choice Requires="p14">
      <p:transition spd="slow" p14:dur="2000" advTm="2766"/>
    </mc:Choice>
    <mc:Fallback xmlns="">
      <p:transition spd="slow" advTm="27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0|5.5|11.4"/>
</p:tagLst>
</file>

<file path=ppt/tags/tag2.xml><?xml version="1.0" encoding="utf-8"?>
<p:tagLst xmlns:a="http://schemas.openxmlformats.org/drawingml/2006/main" xmlns:r="http://schemas.openxmlformats.org/officeDocument/2006/relationships" xmlns:p="http://schemas.openxmlformats.org/presentationml/2006/main">
  <p:tag name="TIMING" val="|11.8|14.8|13.9|13"/>
</p:tagLst>
</file>

<file path=ppt/tags/tag3.xml><?xml version="1.0" encoding="utf-8"?>
<p:tagLst xmlns:a="http://schemas.openxmlformats.org/drawingml/2006/main" xmlns:r="http://schemas.openxmlformats.org/officeDocument/2006/relationships" xmlns:p="http://schemas.openxmlformats.org/presentationml/2006/main">
  <p:tag name="TIMING" val="|12.3|11.3"/>
</p:tagLst>
</file>

<file path=ppt/tags/tag4.xml><?xml version="1.0" encoding="utf-8"?>
<p:tagLst xmlns:a="http://schemas.openxmlformats.org/drawingml/2006/main" xmlns:r="http://schemas.openxmlformats.org/officeDocument/2006/relationships" xmlns:p="http://schemas.openxmlformats.org/presentationml/2006/main">
  <p:tag name="TIMING" val="|19.3|9.1"/>
</p:tagLst>
</file>

<file path=ppt/tags/tag5.xml><?xml version="1.0" encoding="utf-8"?>
<p:tagLst xmlns:a="http://schemas.openxmlformats.org/drawingml/2006/main" xmlns:r="http://schemas.openxmlformats.org/officeDocument/2006/relationships" xmlns:p="http://schemas.openxmlformats.org/presentationml/2006/main">
  <p:tag name="TIMING" val="|10.2|21.8"/>
</p:tagLst>
</file>

<file path=ppt/tags/tag6.xml><?xml version="1.0" encoding="utf-8"?>
<p:tagLst xmlns:a="http://schemas.openxmlformats.org/drawingml/2006/main" xmlns:r="http://schemas.openxmlformats.org/officeDocument/2006/relationships" xmlns:p="http://schemas.openxmlformats.org/presentationml/2006/main">
  <p:tag name="TIMING" val="|7.9|16|8.4|7.5"/>
</p:tagLst>
</file>

<file path=ppt/tags/tag7.xml><?xml version="1.0" encoding="utf-8"?>
<p:tagLst xmlns:a="http://schemas.openxmlformats.org/drawingml/2006/main" xmlns:r="http://schemas.openxmlformats.org/officeDocument/2006/relationships" xmlns:p="http://schemas.openxmlformats.org/presentationml/2006/main">
  <p:tag name="TIMING" val="|7.1|4.5|7|8|26.3"/>
</p:tagLst>
</file>

<file path=ppt/tags/tag8.xml><?xml version="1.0" encoding="utf-8"?>
<p:tagLst xmlns:a="http://schemas.openxmlformats.org/drawingml/2006/main" xmlns:r="http://schemas.openxmlformats.org/officeDocument/2006/relationships" xmlns:p="http://schemas.openxmlformats.org/presentationml/2006/main">
  <p:tag name="TIMING" val="|12.6"/>
</p:tagLst>
</file>

<file path=ppt/tags/tag9.xml><?xml version="1.0" encoding="utf-8"?>
<p:tagLst xmlns:a="http://schemas.openxmlformats.org/drawingml/2006/main" xmlns:r="http://schemas.openxmlformats.org/officeDocument/2006/relationships" xmlns:p="http://schemas.openxmlformats.org/presentationml/2006/main">
  <p:tag name="TIMING" val="|11|9.5"/>
</p:tagLst>
</file>

<file path=ppt/tags/tag10.xml><?xml version="1.0" encoding="utf-8"?>
<p:tagLst xmlns:a="http://schemas.openxmlformats.org/drawingml/2006/main" xmlns:r="http://schemas.openxmlformats.org/officeDocument/2006/relationships" xmlns:p="http://schemas.openxmlformats.org/presentationml/2006/main">
  <p:tag name="TIMING" val="|7.9"/>
</p:tagLst>
</file>

<file path=ppt/tags/tag11.xml><?xml version="1.0" encoding="utf-8"?>
<p:tagLst xmlns:a="http://schemas.openxmlformats.org/drawingml/2006/main" xmlns:r="http://schemas.openxmlformats.org/officeDocument/2006/relationships" xmlns:p="http://schemas.openxmlformats.org/presentationml/2006/main">
  <p:tag name="TIMING" val="|9.1|9.5"/>
</p:tagLst>
</file>

<file path=ppt/tags/tag12.xml><?xml version="1.0" encoding="utf-8"?>
<p:tagLst xmlns:a="http://schemas.openxmlformats.org/drawingml/2006/main" xmlns:r="http://schemas.openxmlformats.org/officeDocument/2006/relationships" xmlns:p="http://schemas.openxmlformats.org/presentationml/2006/main">
  <p:tag name="TIMING" val="|11.1"/>
</p:tagLst>
</file>

<file path=ppt/tags/tag13.xml><?xml version="1.0" encoding="utf-8"?>
<p:tagLst xmlns:a="http://schemas.openxmlformats.org/drawingml/2006/main" xmlns:r="http://schemas.openxmlformats.org/officeDocument/2006/relationships" xmlns:p="http://schemas.openxmlformats.org/presentationml/2006/main">
  <p:tag name="TIMING" val="|18|11.4"/>
</p:tagLst>
</file>

<file path=ppt/tags/tag14.xml><?xml version="1.0" encoding="utf-8"?>
<p:tagLst xmlns:a="http://schemas.openxmlformats.org/drawingml/2006/main" xmlns:r="http://schemas.openxmlformats.org/officeDocument/2006/relationships" xmlns:p="http://schemas.openxmlformats.org/presentationml/2006/main">
  <p:tag name="TIMING" val="|9.4"/>
</p:tagLst>
</file>

<file path=ppt/tags/tag15.xml><?xml version="1.0" encoding="utf-8"?>
<p:tagLst xmlns:a="http://schemas.openxmlformats.org/drawingml/2006/main" xmlns:r="http://schemas.openxmlformats.org/officeDocument/2006/relationships" xmlns:p="http://schemas.openxmlformats.org/presentationml/2006/main">
  <p:tag name="TIMING" val="|8.6|6.8|4.2|8.2|7.3|3.9"/>
</p:tagLst>
</file>

<file path=ppt/tags/tag16.xml><?xml version="1.0" encoding="utf-8"?>
<p:tagLst xmlns:a="http://schemas.openxmlformats.org/drawingml/2006/main" xmlns:r="http://schemas.openxmlformats.org/officeDocument/2006/relationships" xmlns:p="http://schemas.openxmlformats.org/presentationml/2006/main">
  <p:tag name="TIMING" val="|22.7|45.6|6.5|47|23.1"/>
</p:tagLst>
</file>

<file path=ppt/tags/tag17.xml><?xml version="1.0" encoding="utf-8"?>
<p:tagLst xmlns:a="http://schemas.openxmlformats.org/drawingml/2006/main" xmlns:r="http://schemas.openxmlformats.org/officeDocument/2006/relationships" xmlns:p="http://schemas.openxmlformats.org/presentationml/2006/main">
  <p:tag name="TIMING" val="|12|13.2"/>
</p:tagLst>
</file>

<file path=ppt/tags/tag18.xml><?xml version="1.0" encoding="utf-8"?>
<p:tagLst xmlns:a="http://schemas.openxmlformats.org/drawingml/2006/main" xmlns:r="http://schemas.openxmlformats.org/officeDocument/2006/relationships" xmlns:p="http://schemas.openxmlformats.org/presentationml/2006/main">
  <p:tag name="TIMING" val="|12.3|34.5|18.4|24.2|14.5|52"/>
</p:tagLst>
</file>

<file path=ppt/tags/tag19.xml><?xml version="1.0" encoding="utf-8"?>
<p:tagLst xmlns:a="http://schemas.openxmlformats.org/drawingml/2006/main" xmlns:r="http://schemas.openxmlformats.org/officeDocument/2006/relationships" xmlns:p="http://schemas.openxmlformats.org/presentationml/2006/main">
  <p:tag name="TIMING" val="|16.4|17.6|36.4|26.1|22|16.8|19.3"/>
</p:tagLst>
</file>

<file path=ppt/tags/tag20.xml><?xml version="1.0" encoding="utf-8"?>
<p:tagLst xmlns:a="http://schemas.openxmlformats.org/drawingml/2006/main" xmlns:r="http://schemas.openxmlformats.org/officeDocument/2006/relationships" xmlns:p="http://schemas.openxmlformats.org/presentationml/2006/main">
  <p:tag name="TIMING" val="|17.2|21.1"/>
</p:tagLst>
</file>

<file path=ppt/tags/tag21.xml><?xml version="1.0" encoding="utf-8"?>
<p:tagLst xmlns:a="http://schemas.openxmlformats.org/drawingml/2006/main" xmlns:r="http://schemas.openxmlformats.org/officeDocument/2006/relationships" xmlns:p="http://schemas.openxmlformats.org/presentationml/2006/main">
  <p:tag name="TIMING" val="|17.7|13.2|6.2"/>
</p:tagLst>
</file>

<file path=ppt/tags/tag22.xml><?xml version="1.0" encoding="utf-8"?>
<p:tagLst xmlns:a="http://schemas.openxmlformats.org/drawingml/2006/main" xmlns:r="http://schemas.openxmlformats.org/officeDocument/2006/relationships" xmlns:p="http://schemas.openxmlformats.org/presentationml/2006/main">
  <p:tag name="TIMING" val="|14.5|9.5"/>
</p:tagLst>
</file>

<file path=ppt/tags/tag23.xml><?xml version="1.0" encoding="utf-8"?>
<p:tagLst xmlns:a="http://schemas.openxmlformats.org/drawingml/2006/main" xmlns:r="http://schemas.openxmlformats.org/officeDocument/2006/relationships" xmlns:p="http://schemas.openxmlformats.org/presentationml/2006/main">
  <p:tag name="TIMING" val="|28|24.4"/>
</p:tagLst>
</file>

<file path=ppt/tags/tag24.xml><?xml version="1.0" encoding="utf-8"?>
<p:tagLst xmlns:a="http://schemas.openxmlformats.org/drawingml/2006/main" xmlns:r="http://schemas.openxmlformats.org/officeDocument/2006/relationships" xmlns:p="http://schemas.openxmlformats.org/presentationml/2006/main">
  <p:tag name="TIMING" val="|7.4|15.1|24.4|13.2"/>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38242</TotalTime>
  <Words>1125</Words>
  <Application>Microsoft Office PowerPoint</Application>
  <PresentationFormat>On-screen Show (4:3)</PresentationFormat>
  <Paragraphs>275</Paragraphs>
  <Slides>31</Slides>
  <Notes>0</Notes>
  <HiddenSlides>0</HiddenSlides>
  <MMClips>31</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31</vt:i4>
      </vt:variant>
    </vt:vector>
  </HeadingPairs>
  <TitlesOfParts>
    <vt:vector size="34" baseType="lpstr">
      <vt:lpstr>Office Theme</vt:lpstr>
      <vt:lpstr>Equation</vt:lpstr>
      <vt:lpstr>MathType 6.0 Equation</vt:lpstr>
      <vt:lpstr>6.4.9 Solutions to homogeneous systems of linear equations</vt:lpstr>
      <vt:lpstr>Introduction</vt:lpstr>
      <vt:lpstr>Solving systems of linear equations</vt:lpstr>
      <vt:lpstr>Terminology</vt:lpstr>
      <vt:lpstr>Terminology</vt:lpstr>
      <vt:lpstr>Solving systems of linear equations</vt:lpstr>
      <vt:lpstr>At least one solution</vt:lpstr>
      <vt:lpstr>Possibly infinitely many solutions</vt:lpstr>
      <vt:lpstr>Solutions for a homogenous system</vt:lpstr>
      <vt:lpstr>Example</vt:lpstr>
      <vt:lpstr>Example</vt:lpstr>
      <vt:lpstr>Example</vt:lpstr>
      <vt:lpstr>Example</vt:lpstr>
      <vt:lpstr>Example</vt:lpstr>
      <vt:lpstr>Example</vt:lpstr>
      <vt:lpstr>Example</vt:lpstr>
      <vt:lpstr>Relationships</vt:lpstr>
      <vt:lpstr>Theorems</vt:lpstr>
      <vt:lpstr>Theorems</vt:lpstr>
      <vt:lpstr>Theorems</vt:lpstr>
      <vt:lpstr>Theorems</vt:lpstr>
      <vt:lpstr>Theorems</vt:lpstr>
      <vt:lpstr>Observation</vt:lpstr>
      <vt:lpstr>Observation</vt:lpstr>
      <vt:lpstr>Observation</vt:lpstr>
      <vt:lpstr>Nice results</vt:lpstr>
      <vt:lpstr>Summary</vt:lpstr>
      <vt:lpstr>References</vt:lpstr>
      <vt:lpstr>Acknowledgments</vt:lpstr>
      <vt:lpstr>Colophon </vt:lpstr>
      <vt:lpstr>Disclaimer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Douglas Wilhelm Harder</dc:creator>
  <cp:lastModifiedBy>Douglas Wilhelm Harder</cp:lastModifiedBy>
  <cp:revision>862</cp:revision>
  <dcterms:created xsi:type="dcterms:W3CDTF">2020-04-30T19:27:29Z</dcterms:created>
  <dcterms:modified xsi:type="dcterms:W3CDTF">2020-10-28T17:28:41Z</dcterms:modified>
</cp:coreProperties>
</file>